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строения и функций переднего мозга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регулирует мышление, память, речь и принятие решений.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переднего мозга началось ещё в античности. В XIX веке Пол Брока связал лобные доли с речью. Современные методы, такие как МРТ и электроэнцефалография, раскрыли сложные функции этого важного отдела.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переднего мозга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полушария и их кора
</a:t>
            </a:r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состоит из правого и левого полушарий. Кора покрывает поверхность каждого полушария и состоит из миллиардов нейронов, формирующих многослойную структуру с разнообразными функциями.
</a:t>
            </a:r>
            <a:endParaRPr lang="en-US" sz="114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Базальные ганглии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Базальные ганглии — это подкорковые ядра, участвующие в управлении движениями и автоматизацией моторных навыков. Они помогают поддерживать правильный мышечный тонус и координацию.
</a:t>
            </a:r>
            <a:endParaRPr lang="en-US" sz="114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 таламус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регулирует внутренние процессы организма, а таламус служит связующим звеном, передавая сенсорную информацию от тела к коре головного мозга.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компоненты переднего мозга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функции переднего мозга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анализирует поступающую информацию и синтезирует её, обеспечивая осмысленную реакцию и планирование действий.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отвечает за координацию произвольных движений, позволяя выполнять точные и целенаправленные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долговременную память и управляет эмоциональными состояниями, помогая адаптироваться к окружающему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речевую деятельность и принимает решения, влияя на поведение и взаимодействие с другими людьми.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коры больших полушарий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— центр мышления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отвечает за мышление, планирование и контроль поведения. Она помогает принимать решения и регулировать эмоции, играя ключевую роль в сознательной деятельности человека.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и затылочная доли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связана со слухом и памятью, а затылочная — с обработкой зрительной информации, обеспечивая восприятие и осмысление окружающей среды.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— сенсорное восприятие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обрабатывает тактильные и пространственные ощущения, позволяя ощущать прикосновения и распознавать расположение объектов в 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переднего мозга и их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разделение функций между основными областями переднего мозга.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переднего мозга чётко распределены между отделами.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61" y="1225603"/>
            <a:ext cx="25952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598" y="1225603"/>
            <a:ext cx="25952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861" y="3203566"/>
            <a:ext cx="25952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роль переднего мозга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и лимбическая система вместе создают ощущения счастья и удовлетворения, реагируя на приятные стимулы.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положительные чувства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активируется при угрозах, помогая оценивать риск и формировать реакции страха для защиты организма.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опасения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эмоции возникают вследствие взаимодействия различных областей переднего мозга, влияя на поведение в стрессовых ситуациях.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и агрессия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анализирует обстоятельства, формируя мотивацию и помогает выбирать наиболее подходящее поведение.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выбор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как регулирующий центр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контролирует жизненно важные процессы: температуру тела, водный баланс, чувство голода и жажды, обеспечивая стабильность внутренней среды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мозга связывает нервную систему с эндокринной, регулируя выработку гормонов и координируя работу различных систем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базальных ганглиев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Базальные ганглии автоматизируют сложные двигательные действия, облегчая выполнение повторяющихся движений без сознательного контроля.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мышечный тонус и правильную осанку, обеспечивая стабильность тела в движении и покое.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участвуют в обучении новым двигательным навыкам, например, при изучении игры на музыкальных инструментах, способствуя формированию памяти движений.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сенсорных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— главный ретранслятор сенсорной информации, направляя ощущения зрения, слуха и осязания на соответствующие зоны коры мозга для дальнейшей обработки.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распределение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отбрасывает ненужную информацию и распределяет важные сигналы так, чтобы мозг мог сформировать целостное восприятие окружающей среды. Исключение — обоняние, которое обходится без таламуса.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таламуса в обработке сенсорной информации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увеличение переднего мозга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Нейробиологические исследования,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связано с ростом интеллекта, социального поведения и способности к решению сложных задач у млекопитающих, особенно у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крупнейшим передним мозгом, что обеспечивает высшие когнитивные функции и сложную социальную активность.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и процессы обучения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играет ключевую роль в формировании долговременной памяти, позволяя сохранять и использовать полученные знания для будущих действий.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и корректировка поведения осуществляются именно в переднем мозге, что способствует эффективному обучению и адаптации.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Нейронная пластичность обеспечивает быструю перестройку связей, важную для особенно активного обучения у подростков и молодых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переднего мозга с остальными отделами ЦНС
</a:t>
            </a:r>
            <a:endParaRPr lang="en-US" sz="2478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получает сенсорные данные через средний мозг, обеспечивая интеграцию информации для последующего анализа.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отправляет моторные команды в задний мозг, регулируя произвольные движения и координацию 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с другими отделами контролируется работа внутренних органов через нервные и гормональные пути.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зрительных, слуховых и тактильных сигналов происходит с участием переднего мозга, обеспечивая восприятие и реакцию на окружающее.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переднего мозга у подростков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формирования новых нейронных связей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— время активного перестроения мозга, когда формируются важные связи, улучшающие память и самоконтроль. Эти процессы положительно влияют на мышление и поведение.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образа жизни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сбалансированное питание поддерживают рост мозга у подростков. Нарушение режима приводит к замедлению развития когнитивных функций и снижению концентрации внимания.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2" y="1340425"/>
            <a:ext cx="877747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лобной и височной долей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уникальные задачи каждой доли для комплексной работы мозга и обеспечения когнитивных процессов.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и височная доли выполняют разные, но взаимодополняющие функции, важные для мышления и восприятия.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лобной коры увеличивается во время творческой деятельности и генерации нестандартных идей.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Нейропсихологические исследования, 2021
</a:t>
            </a:r>
            <a:endParaRPr lang="en-US" sz="474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выполнении творческих заданий наблюдается значительный рост функциональной активности в лобной коре, что стимулирует воображение и гибкость мышления.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и последствия нарушений функции переднего мозга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переднего мозга часто приводят к ухудшению памяти и речи, а также изменению характера и интеллектуальных способностей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нарушения могут вызвать эпилепсию, психические расстройства и потерю самоконтроля, что значительно снижает качество жизни пациентов.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нейронов в отделах переднего мозга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нейроанатомических исследований,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нейронов в коре обеспечивает сложный анализ информации и высокую когнитивную активность.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нейронов в коре подчеркивает её ведущую роль в обработке и интеграции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деятельность переднего мозга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здоровый сон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восстанавливает функции переднего мозга, улучшает концентрацию, память и эмоции.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способствует укреплению нейронных связей, повышая когнитивные способности и стрессоустойчивость.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витаминами и минералами поддерживает работу мозга и защищает от возрастных нарушений.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определяет интеллект и личность. Его изучение открывает пути к новым методам лечения и обучению, улучшая качество жизни и развитие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мозг: ключ к пониманию человека и развитию науки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2026-05-09T22:52:30Z</dcterms:created>
  <dcterms:modified xsi:type="dcterms:W3CDTF">2026-05-09T22:52:30Z</dcterms:modified>
</cp:coreProperties>
</file>