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делит Землю на крупные территории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Физико-географические страны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физическая география объясняет разнообразие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география рассматривает рельеф, климат, воды, почвы, растения и животных как взаимосвязанную систему. Районирование помогает увидеть крупные природные различия, сравнивать территории и понимать, почему они выглядят по-разному.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 Земле есть разные физико-географические страны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57" y="1550529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территория от экватора, тем меньше солнечного тепла она получает. Поэтому меняются температура, продолжительность сезонов и набор природных зон, от лесов до тундры и ледников.
</a:t>
            </a:r>
            <a:endParaRPr lang="en-US" sz="1384" dirty="0"/>
          </a:p>
        </p:txBody>
      </p:sp>
      <p:sp>
        <p:nvSpPr>
          <p:cNvPr id="10" name="Text 3"/>
          <p:cNvSpPr txBox="1"/>
          <p:nvPr/>
        </p:nvSpPr>
        <p:spPr>
          <a:xfrm>
            <a:off x="270057" y="242606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над уровнем моря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подъёмом в горы становится холоднее, меняется влажность и сокращается период вегетации. Из-за этого даже на небольшой площади природные условия могут сильно различаться по высотным поясам.
</a:t>
            </a:r>
            <a:endParaRPr lang="en-US" sz="1384" dirty="0"/>
          </a:p>
        </p:txBody>
      </p:sp>
      <p:sp>
        <p:nvSpPr>
          <p:cNvPr id="11" name="Text 4"/>
          <p:cNvSpPr txBox="1"/>
          <p:nvPr/>
        </p:nvSpPr>
        <p:spPr>
          <a:xfrm>
            <a:off x="270057" y="3301604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берегов климат мягче и влажнее, потому что океан медленно нагревается и остывает. В глубине материка возрастает континентальность, а перепады температур между зимой и летом становятся заметнее.
</a:t>
            </a:r>
            <a:endParaRPr lang="en-US" sz="1384" dirty="0"/>
          </a:p>
        </p:txBody>
      </p:sp>
      <p:sp>
        <p:nvSpPr>
          <p:cNvPr id="12" name="Text 5"/>
          <p:cNvSpPr txBox="1"/>
          <p:nvPr/>
        </p:nvSpPr>
        <p:spPr>
          <a:xfrm>
            <a:off x="270057" y="417713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земной коры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Равнины, горы, плоскогорья и впадины связаны с разным строением земной коры. Оно влияет на форму поверхности, размещение рек, наличие полезных ископаемых и общую природную картину территории.
</a:t>
            </a:r>
            <a:endParaRPr lang="en-US" sz="138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физико-географическое районирование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 самых крупных природных единиц к более детальным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как главный признак границ физико-географических стран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050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формы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равнины и плоскогорья часто становятся естественными границами между природными территориями. Они задают общий облик местности и влияют на климат, водотоки и условия жизни людей.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656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Урал, Гималаи, Тибетское нагорье и Западно-Сибирская равнина хорошо показывают, как крупный рельеф разделяет Землю на разные природные области с особым набором признаков.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077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реки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реки текут быстро, образуют ущелья и пороги. На равнинах течение спокойнее, русла шире, а долины чаще становятся удобными для поселений и хозяйства.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1512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расселение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поверхность, тем труднее строить дороги, города и промышленные объекты. Поэтому равнинные территории обычно заселены плотнее, чем высокогорные и труднодоступные районы.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его роль в различиях территорий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43131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Климатический пояс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Физико-географические страны лежат в разных климатических поясах, поэтому получают разное количество тепла и влаги. Это определяет, будут ли здесь преобладать лёд, леса, степи или пустыни.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1675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 морские течения смягчают температуру и повышают влажность воздуха. Поэтому на побережьях климат обычно мягче, чем в глубине материка, где сезоны выражены резче.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292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Ветры и муссоны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ветры и муссоны переносят влагу и тепло на большие расстояния. Из-за них в одних районах идут частые дожди, а в других долго сохраняется сухая погода.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0417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как преграда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хребты задерживают воздушные массы, и на разных склонах условия могут заметно отличаться. Поэтому рядом иногда встречаются влажные леса, сухие степи, пустыни и даже ледники.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 формирования физико-географических стран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факторы действуют вместе: один и тот же климат по-разному проявляется на равнине, в горах или вблизи океана.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факторами обычно становятся рельеф и климат, а геологическое строение и воды уточняют природный облик территории.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физической 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крупных физико-географических стран мира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формы рельефа связаны с особым климатом, водами и растительностью.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рельефа создают непохожие природные условия даже на больших расстояниях от экватора.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школьному курсу 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Физико-географические страны России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550525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равнина, Урал и прилегающие территории образуют западную часть страны. Здесь сочетаются леса, лесостепи и степи, а природные условия меняются сравнительно плавно.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270050" y="2244513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Западно-Сибирская равнина выделяется ровной поверхностью, заболоченностью и суровыми зимами. С севера на юг в ней последовательно сменяются тундра, лесотундра, тайга и лесостепь.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70050" y="2938502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Сибирь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Сибирь отличается суровее климатом, широким распространением вечной мерзлоты и преобладанием тайги. Здесь хорошо заметно влияние больших расстояний от океанов.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0050" y="3632485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Южной Сибири, Дальнего Востока, Кавказ, Камчатка и другие районы создают резкие контрасты высоты, климата и природных поясов, поэтому природа там особенно разнообразна.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70050" y="4326450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богатство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сочетание равнин, гор, тундры, степей и лесов делает Россию одной из самых природно разнообразных стран мира и помогает понять её территориальные различия.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равнина: большая равнинная страна Европы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050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 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одна из крупнейших равнин мира. Поверхность здесь в основном волнистая, без резких перепадов высот, а широкие речные долины делают ландшафт удобным для жизни и хозяйства.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656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древнего оледенения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равнине сохранились формы, связанные с древними ледниками: холмы, гряды и многочисленные озёра. Они напоминают о том, что природный облик территории менялся в прошлом.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077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территории равнины последовательно сменяются лесная, лесостепная и степная зоны. Такое разнообразие связано с изменением тепла и увлажнения с севера на юг.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1512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Густая речная сеть сформировалась благодаря умеренному климату и достаточному количеству осадков. Реки здесь играют важную роль в жизни населения, транспорте и сельском хозяйстве.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Западно-Сибирская равнина: ровная и заболоченная территория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0750" y="1943300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без перепадов
</a:t>
            </a:r>
            <a:pPr algn="l" indent="0" marL="0">
              <a:lnSpc>
                <a:spcPct val="100000"/>
              </a:lnSpc>
              <a:buNone/>
            </a:pPr>
            <a:r>
              <a:rPr lang="en-US" sz="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Западно-Сибирская равнина отличается очень слабой расчленённостью поверхности. Из-за этого реки текут медленно, часто разливаются и образуют широкие заболоченные пространства, особенно в северной и центральной частях.
</a:t>
            </a:r>
            <a:endParaRPr lang="en-US" sz="1297" dirty="0"/>
          </a:p>
        </p:txBody>
      </p:sp>
      <p:sp>
        <p:nvSpPr>
          <p:cNvPr id="11" name="Text 3"/>
          <p:cNvSpPr txBox="1"/>
          <p:nvPr/>
        </p:nvSpPr>
        <p:spPr>
          <a:xfrm>
            <a:off x="820750" y="2650597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лето и холод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здесь континентальный и суровый: зима длится долго, а лето короткое и прохладное. На севере условия ещё тяжелее, поэтому природные зоны сменяются постепенно с юга на север.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0750" y="3357906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Многолетняя мерзлота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играет многолетняя мерзлота, которая влияет на сток рек, переувлажнение почв и образование болот. Она затрудняет строительство и делает природные процессы более медленными и устойчивыми.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20750" y="4065203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природных зон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огромной территории равнины последовательно сменяются тундра, лесотундра, тайга и лесостепь. Такое широтное изменение природных условий показывает, насколько велика и неоднородна эта равнинная страна.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495260"/>
            <a:ext cx="5170500" cy="14066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равнин и горных физико-географических стран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равнинные и горные страны отличаются по рельефу, климату и рекам.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формируют более однородные природные условия, а в горах природа быстро меняется с высотой и становится более контрастной.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физической 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страны и высотная поясность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43131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по высоте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природные условия меняются не только с севера на юг, но и от подножия к вершинам. Поэтому на одной территории могут соседствовать сразу несколько природных поясов.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1675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поясов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у подножия растут леса, выше появляются луга, затем каменистые участки, горная тундра и снежно-ледниковые области. Такая смена связана с понижением температуры с высотой.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292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Кавказ, Алтай, Саяны и Камчатка относятся к наиболее известным горным странам России. У каждой из них свой набор высотных поясов, зависящий от высоты и положения на материке.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0417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 делает горные территории особенно мозаичными. На сравнительно небольшом пространстве здесь меняются почвы, растительность, животный мир и условия жизни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природы в горах по мере подъёма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каждым километром высоты уменьшается количество тепла, поэтому верхние пояса короче по времени без снега и беднее по видам растений.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ландшафты изменяются закономерно: чем выше, тем холоднее, короче лето и проще растительный покров.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закономерностей высотной поясности по учебным материалам по географии
</a:t>
            </a:r>
            <a:endParaRPr lang="en-US" sz="58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 как часть облика физико-географической страны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которая задаёт ритм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Обь показывает, как равнинный рельеф влияет на жизнь воды. Её медленное течение, широкая долина и многочисленные притоки связаны с плоской поверхностью Западной Сибири и большим количеством заболоченных участков.
</a:t>
            </a:r>
            <a:endParaRPr lang="en-US" sz="1026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среди гор и лесов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напоминает, что внутренние воды могут быть не только частью речной сети, но и важнейшим признаком территории. Его глубокая котловина связана со строением земной коры, а окружающие горы усиливают природную выразительность места.
</a:t>
            </a:r>
            <a:endParaRPr lang="en-US" sz="1008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Мерзлота, болота и ледники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Лена, Амур и северные озёра по-разному реагируют на климат, осадки и рельеф. Там, где распространена мерзлота, вода задерживается в почвах и образует болота; в высоких горах появляются ледники и быстрые реки.
</a:t>
            </a:r>
            <a:endParaRPr lang="en-US" sz="100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растительность как признаки природных различий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550525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Тундровые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4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тундре почвы бедны питательными веществами и часто переувлажнены. Низкие температуры и короткое лето ограничивают рост растений, поэтому преобладают мхи, лишайники и низкорослые кустарники.
</a:t>
            </a:r>
            <a:endParaRPr lang="en-US" sz="1171" dirty="0"/>
          </a:p>
        </p:txBody>
      </p:sp>
      <p:sp>
        <p:nvSpPr>
          <p:cNvPr id="11" name="Text 3"/>
          <p:cNvSpPr txBox="1"/>
          <p:nvPr/>
        </p:nvSpPr>
        <p:spPr>
          <a:xfrm>
            <a:off x="270050" y="2244513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степей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степях формируются чернозёмы — одни из самых плодородных почв. Они связаны с травянистой растительностью, достаточным теплом и сравнительно небольшим увлажнением.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70050" y="2938502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Каштановые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4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сухих районах появляются каштановые почвы. Они отличаются меньшим содержанием влаги и органических веществ, а растительный покров здесь становится разреженным и засухоустойчивым.
</a:t>
            </a:r>
            <a:endParaRPr lang="en-US" sz="1171" dirty="0"/>
          </a:p>
        </p:txBody>
      </p:sp>
      <p:sp>
        <p:nvSpPr>
          <p:cNvPr id="13" name="Text 5"/>
          <p:cNvSpPr txBox="1"/>
          <p:nvPr/>
        </p:nvSpPr>
        <p:spPr>
          <a:xfrm>
            <a:off x="270050" y="3632485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зоны
</a:t>
            </a:r>
            <a:pPr algn="l" indent="0" marL="0">
              <a:lnSpc>
                <a:spcPct val="100000"/>
              </a:lnSpc>
              <a:buNone/>
            </a:pPr>
            <a:r>
              <a:rPr lang="en-US" sz="4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степи, пустыни и тундры образуют устойчивые природные комплексы. Их сочетание помогает понять, почему границы физико-географических стран совпадают с крупными изменениями климата и увлажнения.
</a:t>
            </a:r>
            <a:endParaRPr lang="en-US" sz="1171" dirty="0"/>
          </a:p>
        </p:txBody>
      </p:sp>
      <p:sp>
        <p:nvSpPr>
          <p:cNvPr id="14" name="Text 6"/>
          <p:cNvSpPr txBox="1"/>
          <p:nvPr/>
        </p:nvSpPr>
        <p:spPr>
          <a:xfrm>
            <a:off x="270050" y="4326450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 как 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4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растительность хорошо отражают природные условия территории. По ним можно определить не только тип ландшафта, но и заметить переход от одной физико-географической страны к другой.
</a:t>
            </a:r>
            <a:endParaRPr lang="en-US" sz="117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природных условий к видам хозяйства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особенности территории определяют основные направления использования природных ресурсов.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риски в равнинных и горных странах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возрастает там, где рельеф мешает стоку воды или где климат не даёт достаточно влаги для устойчивой природы и хозяйства.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опасности связаны с особенностями территории: равнины уязвимы к паводкам, горы — к обвалам и селям, засушливые районы — к засухам.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природных рисков по учебным материалам по географии
</a:t>
            </a:r>
            <a:endParaRPr lang="en-US" sz="7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822176"/>
            <a:ext cx="3287100" cy="11166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по которым выделяют физико-географическую страну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особенности природы помогают провести границы между крупными территориями.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Физико-географическую страну выделяют по сочетанию признаков, а границы проводят там, где природные условия меняются особенно резко.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физической 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понимать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Физико-географические страны помогают увидеть Землю как систему крупных природных территорий. Их изучение объясняет разнообразие ландшафтов, показывает связь компонентов природы и делает карту мира и России понятнее.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2026-06-02T17:03:28Z</dcterms:created>
  <dcterms:modified xsi:type="dcterms:W3CDTF">2026-06-02T17:03:28Z</dcterms:modified>
</cp:coreProperties>
</file>