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прилагательное по грамматическим признакам и роли в предложении.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имени прилагательного: основа темы
</a:t>
            </a:r>
            <a:endParaRPr lang="en-US" sz="233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делают речь точнее и ярче, а морфологический разбор помогает правильно определить их форму, разряд и окончание.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прилагательные в 6 классе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имя прилагательное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81287" y="1613250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6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называет признак предмета: цвет, размер, форму, качество, материал или принадлежность. Оно помогает уточнить существительное и делает описание более точным и выразительным.
</a:t>
            </a:r>
            <a:endParaRPr lang="en-US" sz="1046" dirty="0"/>
          </a:p>
        </p:txBody>
      </p:sp>
      <p:sp>
        <p:nvSpPr>
          <p:cNvPr id="11" name="Text 3"/>
          <p:cNvSpPr txBox="1"/>
          <p:nvPr/>
        </p:nvSpPr>
        <p:spPr>
          <a:xfrm>
            <a:off x="1126595" y="2918066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существительным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прилагательное относится к имени существительному и согласуется с ним по роду, числу и падежу. Поэтому форма прилагательного меняется вместе с зависимым словом.
</a:t>
            </a:r>
            <a:endParaRPr lang="en-US" sz="1073" dirty="0"/>
          </a:p>
        </p:txBody>
      </p:sp>
      <p:sp>
        <p:nvSpPr>
          <p:cNvPr id="12" name="Text 4"/>
          <p:cNvSpPr txBox="1"/>
          <p:nvPr/>
        </p:nvSpPr>
        <p:spPr>
          <a:xfrm>
            <a:off x="5033611" y="1613262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слову
</a:t>
            </a:r>
            <a:pPr algn="l" indent="0" marL="0">
              <a:lnSpc>
                <a:spcPct val="115000"/>
              </a:lnSpc>
              <a:buNone/>
            </a:pPr>
            <a:r>
              <a:rPr lang="en-US" sz="7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прилагательным ставят вопросы какой? какая? какое? какие? По вопросу легко узнать эту часть речи в предложении и отличить её от других слов.
</a:t>
            </a:r>
            <a:endParaRPr lang="en-US" sz="1171" dirty="0"/>
          </a:p>
        </p:txBody>
      </p:sp>
      <p:sp>
        <p:nvSpPr>
          <p:cNvPr id="13" name="Text 5"/>
          <p:cNvSpPr txBox="1"/>
          <p:nvPr/>
        </p:nvSpPr>
        <p:spPr>
          <a:xfrm>
            <a:off x="4984849" y="2993657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прилагательные помогают создать образ предмета и передать нужную деталь. Без них речь становится беднее, а описание — менее точным и наглядным.
</a:t>
            </a:r>
            <a:endParaRPr lang="en-US" sz="10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5870"/>
            <a:ext cx="3377400" cy="13360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прилагательного, которые важны в разборе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какие признаки прилагательного называют в морфологическом разборе и как их определить.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разборе важно сначала назвать постоянный признак, затем формы, которые изменяются в речи.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русского языка,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прилагательного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62232" y="1461198"/>
            <a:ext cx="3480756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прилагательного — это форма мужского рода, единственного числа, именительного падежа. Именно так слово обычно записывают в словаре и называют в разборе.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413554" y="2506208"/>
            <a:ext cx="3480756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она нужна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начальной форме удобно находить прилагательное в словаре и сравнивать его с другими формами. Это помогает понять основу слова и не перепутать его признаки.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773489" y="3551208"/>
            <a:ext cx="3480756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перехода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начальной форме можно привести изменённые слова: красивому — красивый, зелёными — зелёный. Такой переход показывает, как меняется окончание, но сохраняется значение признака.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прилагательных по значению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помогает понять, что именно обозначает прилагательное и какие формы у него возможны.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дают больше грамматических возможностей, а относительные и притяжательные описывают связь предмета с другими объектами.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степени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таких прилагательных возможны степени сравнения: выше, более высокий, самый высокий. Это позволяет показать, что признак выражен сильнее или слабее, чем у другого предмета.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Называют признак напрямую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обозначают признак, который можно представить в разной степени: умный, красивый, тихий. Именно они чаще всего используются для точной характеристики предмета или человека.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 краткую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качественные прилагательные имеют краткую форму: радостный — радостен, готовый — готов. В предложении она нередко входит в состав сказуемого и помогает выразить состояние.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грамматических форм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изменяются особенно разнообразно: по родам, числам, падежам, а также по формам сравнения. Поэтому именно их удобнее всего рассматривать в морфологическом разборе.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и притяжательные прилагательные
</a:t>
            </a:r>
            <a:endParaRPr lang="en-US" sz="2285" dirty="0"/>
          </a:p>
        </p:txBody>
      </p:sp>
      <p:sp>
        <p:nvSpPr>
          <p:cNvPr id="10" name="Text 2"/>
          <p:cNvSpPr txBox="1"/>
          <p:nvPr/>
        </p:nvSpPr>
        <p:spPr>
          <a:xfrm>
            <a:off x="1081287" y="1613250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 называют признак через связь с материалом, временем, местом или назначением: железный, зимний, школьный. Они обычно не образуют степеней сравнения и краткой формы.
</a:t>
            </a:r>
            <a:endParaRPr lang="en-US" sz="1057" dirty="0"/>
          </a:p>
        </p:txBody>
      </p:sp>
      <p:sp>
        <p:nvSpPr>
          <p:cNvPr id="11" name="Text 3"/>
          <p:cNvSpPr txBox="1"/>
          <p:nvPr/>
        </p:nvSpPr>
        <p:spPr>
          <a:xfrm>
            <a:off x="1126595" y="2918066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прилагательные указывают на принадлежность и отвечают на вопрос чей? К ним относятся папин, волчий, медвежий. Они связывают предмет с его владельцем или «хозяином».
</a:t>
            </a:r>
            <a:endParaRPr lang="en-US" sz="1073" dirty="0"/>
          </a:p>
        </p:txBody>
      </p:sp>
      <p:sp>
        <p:nvSpPr>
          <p:cNvPr id="12" name="Text 4"/>
          <p:cNvSpPr txBox="1"/>
          <p:nvPr/>
        </p:nvSpPr>
        <p:spPr>
          <a:xfrm>
            <a:off x="5033611" y="1613262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обозначают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не описывают качество напрямую, а лишь показывают отношение предмета к чему-то другому. Поэтому их значение определяется по смыслу и способу образования.
</a:t>
            </a:r>
            <a:endParaRPr lang="en-US" sz="1073" dirty="0"/>
          </a:p>
        </p:txBody>
      </p:sp>
      <p:sp>
        <p:nvSpPr>
          <p:cNvPr id="13" name="Text 5"/>
          <p:cNvSpPr txBox="1"/>
          <p:nvPr/>
        </p:nvSpPr>
        <p:spPr>
          <a:xfrm>
            <a:off x="4984849" y="2993657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различить разряд
</a:t>
            </a:r>
            <a:pPr algn="l" indent="0" marL="0">
              <a:lnSpc>
                <a:spcPct val="115000"/>
              </a:lnSpc>
              <a:buNone/>
            </a:pPr>
            <a:r>
              <a:rPr lang="en-US" sz="5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разряд, нужно смотреть на значение слова, его строение и возможные формы. Это помогает не перепутать прилагательное, которое описывает признак, с прилагательным, которое выражает отношение или принадлежность.
</a:t>
            </a:r>
            <a:endParaRPr lang="en-US" sz="93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морфологического разбора прилагательного
</a:t>
            </a:r>
            <a:endParaRPr lang="en-US" sz="2194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разбирать слово без пропусков и ошибок.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728830"/>
            <a:ext cx="1116300" cy="8930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290" y="1648250"/>
            <a:ext cx="1054200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8655" y="1728830"/>
            <a:ext cx="1116300" cy="8930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5127" y="1648250"/>
            <a:ext cx="1054200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род, число и падеж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существительным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Род, число и падеж прилагательного определяют по существительному, с которым оно связано. Слова в словосочетании помогают подобрать правильную форму и окончание прилагательного.
</a:t>
            </a:r>
            <a:endParaRPr lang="en-US" sz="792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через вопрос
</a:t>
            </a:r>
            <a:pPr algn="ctr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задают вопрос от существительного к прилагательному: к дому какому? к тетради какой? с друзьями какими? Вопрос подсказывает падеж и помогает избежать ошибки.
</a:t>
            </a:r>
            <a:endParaRPr lang="en-US" sz="879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существительное стоит во множественном числе, род прилагательного не определяется: весёлые ребята, зелёные листья. В этом случае называют только число и падеж.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которые меняются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Род, число и падеж не являются постоянными признаками. Они зависят от формы существительного и меняются в речи, поэтому их обязательно проверяют при разборе.
</a:t>
            </a:r>
            <a:endParaRPr lang="en-US" sz="88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 краткая форма прилагательного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996950" y="146867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прилагательного обычно стоит рядом с существительным и согласуется с ним: добрый человек, высокая гора. Она помогает точно назвать признак предмета в предложении.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996950" y="223940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чаще входит в состав сказуемого: человек добр, гора высока. Она употребляется не у всех прилагательных, а только у качественных.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996950" y="301012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 разборе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морфологическом разборе нужно обязательно указать, в какой форме стоит слово. От этого зависит, какие признаки будут названы и какую роль оно играет в предложении.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996950" y="378085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прилагательное связано с существительным и отвечает на вопрос какой? какая? какое? какие? , сначала определяют его полную или краткую форму, а затем переходят к остальным признакам.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31945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прилагательного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форма слова влияет на его признаки и роль в предложении.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помогает определить, как слово связано с существительным, а также увидеть, может ли оно иметь степень сравнения или краткую форму.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учебной темы по морфологии имени прилагательного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качественных прилагательных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показывать через один и тот же признак в разных формах: высокий — выше — самый высокий.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есть только у качественных прилагательных; относительные и притяжательные таких форм не образуют.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«Степени сравнения прилагательных»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прилагательное описывает предмет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словосочетании прилагательное чаще всего зависит от существительного и отвечает на его вопрос. Так слово помогает уточнить предмет, его цвет, размер или качество: яркая звезда, интересная книга, высокий дом.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прилагательное становится сказуемым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прилагательное стоит в краткой форме, оно может обозначать признак как сообщение о предмете. В таких предложениях оно часто является сказуемым: звезда ярка, книга интересна, день тих и спокоен.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роль прилагательного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морфологическом разборе
</a:t>
            </a:r>
            <a:endParaRPr lang="en-US" sz="2285" dirty="0"/>
          </a:p>
        </p:txBody>
      </p:sp>
      <p:sp>
        <p:nvSpPr>
          <p:cNvPr id="11" name="Text 2"/>
          <p:cNvSpPr txBox="1"/>
          <p:nvPr/>
        </p:nvSpPr>
        <p:spPr>
          <a:xfrm>
            <a:off x="905043" y="1659557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часть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прилагательное смешивают с причастием или другой частью речи. Чтобы не ошибиться, нужно проверить, на какой вопрос отвечает слово и есть ли у него зависимое существительное.
</a:t>
            </a:r>
            <a:endParaRPr lang="en-US" sz="922" dirty="0"/>
          </a:p>
        </p:txBody>
      </p:sp>
      <p:sp>
        <p:nvSpPr>
          <p:cNvPr id="12" name="Text 3"/>
          <p:cNvSpPr txBox="1"/>
          <p:nvPr/>
        </p:nvSpPr>
        <p:spPr>
          <a:xfrm>
            <a:off x="1885095" y="2626968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начальную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60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начальной формы разбор получается неполным. Слово нужно поставить в форму мужского рода, единственного числа, именительного падежа, чтобы правильно назвать его основные признаки.
</a:t>
            </a:r>
            <a:endParaRPr lang="en-US" sz="922" dirty="0"/>
          </a:p>
        </p:txBody>
      </p:sp>
      <p:sp>
        <p:nvSpPr>
          <p:cNvPr id="13" name="Text 4"/>
          <p:cNvSpPr txBox="1"/>
          <p:nvPr/>
        </p:nvSpPr>
        <p:spPr>
          <a:xfrm>
            <a:off x="1036450" y="3648641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указывают грамматические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3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Род, число и падеж определяют по существительному, с которым связано прилагательное. Если это не сделать, можно ошибиться в окончании и в характеристике слова.
</a:t>
            </a:r>
            <a:endParaRPr lang="en-US" sz="961" dirty="0"/>
          </a:p>
        </p:txBody>
      </p:sp>
      <p:sp>
        <p:nvSpPr>
          <p:cNvPr id="14" name="Text 5"/>
          <p:cNvSpPr txBox="1"/>
          <p:nvPr/>
        </p:nvSpPr>
        <p:spPr>
          <a:xfrm>
            <a:off x="5435472" y="1841024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форму постоянным признаком
</a:t>
            </a:r>
            <a:pPr algn="l" indent="0" marL="0">
              <a:lnSpc>
                <a:spcPct val="115000"/>
              </a:lnSpc>
              <a:buNone/>
            </a:pPr>
            <a:r>
              <a:rPr lang="en-US" sz="60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или полная форма — это не разряд, а форма слова. Поэтому её называют в разборе отдельно, а постоянным признаком остаётся только разряд по значению.
</a:t>
            </a:r>
            <a:endParaRPr lang="en-US" sz="922" dirty="0"/>
          </a:p>
        </p:txBody>
      </p:sp>
      <p:sp>
        <p:nvSpPr>
          <p:cNvPr id="15" name="Text 6"/>
          <p:cNvSpPr txBox="1"/>
          <p:nvPr/>
        </p:nvSpPr>
        <p:spPr>
          <a:xfrm>
            <a:off x="5308106" y="3229240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вопрос от существительного
</a:t>
            </a:r>
            <a:pPr algn="l" indent="0" marL="0">
              <a:lnSpc>
                <a:spcPct val="115000"/>
              </a:lnSpc>
              <a:buNone/>
            </a:pPr>
            <a:r>
              <a:rPr lang="en-US" sz="60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окончании часто появляются, если не связать прилагательное с существительным по вопросу. Этот простой приём помогает выбрать нужную форму и избежать неточностей.
</a:t>
            </a:r>
            <a:endParaRPr lang="en-US" sz="9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28500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морфологического разбора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пример разбора слова «зелёным» и порядок называния признаков.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разборе важно сначала назвать часть речи и начальную форму, а затем указать разряд и непостоянные признаки по связи с существительным.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разбора по учебной теме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окончание прилагательного
</a:t>
            </a:r>
            <a:endParaRPr lang="en-US" sz="276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 выборе окончания.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чаще всего называются в разборе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важно не путать постоянные и непостоянные признаки: они называются в разном порядке, но оба вида нужны для полного ответа.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устойчивыми пунктами остаются начальная форма и разряд, а род, число и падеж меняются в зависимости от слова в предложении.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алгоритм морфологического разбора имени прилагательного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самостоятельного разбора
</a:t>
            </a:r>
            <a:endParaRPr lang="en-US" sz="2979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27625" y="2452174"/>
            <a:ext cx="1427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отыскать прилагательное в предложении и убедиться, что оно обозначает признак предмета.
</a:t>
            </a:r>
            <a:endParaRPr lang="en-US" sz="842" dirty="0"/>
          </a:p>
        </p:txBody>
      </p:sp>
      <p:sp>
        <p:nvSpPr>
          <p:cNvPr id="13" name="Text 3"/>
          <p:cNvSpPr txBox="1"/>
          <p:nvPr/>
        </p:nvSpPr>
        <p:spPr>
          <a:xfrm>
            <a:off x="2359341" y="2452174"/>
            <a:ext cx="1427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Задать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задают вопрос от существительного: какой? какая? какое? какие? Так легче связать слово с нужной формой.
</a:t>
            </a:r>
            <a:endParaRPr lang="en-US" sz="842" dirty="0"/>
          </a:p>
        </p:txBody>
      </p:sp>
      <p:sp>
        <p:nvSpPr>
          <p:cNvPr id="14" name="Text 4"/>
          <p:cNvSpPr txBox="1"/>
          <p:nvPr/>
        </p:nvSpPr>
        <p:spPr>
          <a:xfrm>
            <a:off x="3888323" y="2453754"/>
            <a:ext cx="1427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Назвать начальную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прилагательное ставят в форму мужского рода, единственного числа, именительного падежа.
</a:t>
            </a:r>
            <a:endParaRPr lang="en-US" sz="842" dirty="0"/>
          </a:p>
        </p:txBody>
      </p:sp>
      <p:sp>
        <p:nvSpPr>
          <p:cNvPr id="15" name="Text 5"/>
          <p:cNvSpPr txBox="1"/>
          <p:nvPr/>
        </p:nvSpPr>
        <p:spPr>
          <a:xfrm>
            <a:off x="5417296" y="2452179"/>
            <a:ext cx="1427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Определить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называют разряд по значению и указывают постоянные и непостоянные признаки слова.
</a:t>
            </a:r>
            <a:endParaRPr lang="en-US" sz="842" dirty="0"/>
          </a:p>
        </p:txBody>
      </p:sp>
      <p:sp>
        <p:nvSpPr>
          <p:cNvPr id="16" name="Text 6"/>
          <p:cNvSpPr txBox="1"/>
          <p:nvPr/>
        </p:nvSpPr>
        <p:spPr>
          <a:xfrm>
            <a:off x="6946273" y="2452179"/>
            <a:ext cx="1427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Определить роль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проверяют, чем слово является в предложении: определением или сказуемым.
</a:t>
            </a:r>
            <a:endParaRPr lang="en-US" sz="84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прилагательного помогает увидеть, как слово связано со значением, формой и ролью в предложении. Если помнить начальную форму, разряд и изменяемые признаки, разбор становится понятным и точным.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морфологическом разборе имени прилагательного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2026-05-28T08:26:40Z</dcterms:created>
  <dcterms:modified xsi:type="dcterms:W3CDTF">2026-05-28T08:26:40Z</dcterms:modified>
</cp:coreProperties>
</file>