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строение, разные способы жизни и важная роль в природе.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Плоские черви: строение, жизнь и 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где живут и зачем их изучают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встречаются в воде, почве и внутри других организмов. Их строение кажется простым, но именно оно помогает понять, как одни виды живут свободно, а другие стали паразитами. Их удобно изучать на примерах знакомых групп — ресничных червей, сосальщиков и ленточных червей.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типа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98275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плоских червей можно мысленно разделить только на две зеркальные половины. Такая форма помогает направленно двигаться и лучше ориентироваться в пространстве, чем у животных с лучевой симметрией.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11350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сильно сплющено сверху вниз, поэтому расстояние от поверхности до внутренних клеток невелико. Это облегчает обмен веществ и делает лишними некоторые сложные системы органов.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94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полости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между органами заполнено клетками и тканями, а не жидкостью, как у более сложных животных. Из-за этого тело называют мешковидным и относят к более простому уровню организации.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55421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Кровеносной и дыхательной систем у плоских червей нет. Кислород поступает через всю поверхность тела, а углекислый газ выводится тем же путём, особенно эффективно при небольших размерах.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719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плоских червей уже есть передний нервный узел и продольные нервные стволы. Это важный шаг в усложнении строения: животное быстрее реагирует на изменения среды и раздражители.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 — свободноживущий представитель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чистой воде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 обычно обитает в пресных водоёмах с чистой водой. Она прячется под камнями, корягами и листьями, избегая яркого света и сильного течения.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ресничками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планарии покрыто ресничками, которые помогают ей плавно скользить по дну, растениям и другим поверхностям. Движение дополняют сокращения мышц.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на брюшной стороне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 планария захватывает через рот, расположенный на нижней стороне тела. Дальше еда попадает в кишечник, который не имеет анального отверстия.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 питается мелкими животными и остатками органической пищи. Мускулистая глотка может выдвигаться наружу и помогает захватывать добычу.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объект для 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червя часто рассматривают в школе как пример свободноживущего плоского червя. По нему удобно изучать строение, движение и особенности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у разных групп меняются самостоятельность, способы прикрепления и зависимость от хозяина.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материалу раздела «Тип Плоские черви».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плоских червей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образ жизни связан с паразитизмом, тем заметнее упрощаются одни органы и усиливаются другие.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69" y="1205475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61600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и движение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Скольжение по субстрату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свободноживущих видов тело помогает двигать слизь, выделяемая покровами. Благодаря этому червь легко скользит по дну, растениям и влажной почве.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 мышцы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создают мягкое движение вперёд, а мышцы позволяют червю изгибаться и менять направление. Вместе они делают передвижение плавным и достаточно точным.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форм покровы плотнее, чем у свободноживущих. Они защищают червя от ферментов хозяина и от неблагоприятных условий внутри организма.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разной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приспособлены и к воде, и к жизни внутри других животных. Именно строение покровов помогает им выживать в столь разных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образ жизни, покровы, пищеварение и размножение у главных групп типа.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свободноживущих форм строение более самостоятельное, а у паразитов сильнее развиты признаки, связанные с прикреплением и размножением.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плоских червей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типу «Плоские черви»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печёночного сосальщика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школьного курса зоологии.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и его строение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длина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может достигать нескольких метров, а иногда и более десяти. Такая длина связана с жизнью в кишечнике, где много пищи и мало препятствий для роста.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 и членики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конец тела — головка с присосками, которой червь прикрепляется к стенке кишечника. За ней находится шейка и множество члеников, образующих длинное тело.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через покровы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бычьего цепня нет кишечника, поэтому он всасывает уже переваренные вещества всей поверхностью тела. Это делает его полностью зависимым от организма хозяина.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пищеварение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 ловит добычу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планарий есть мускулистая глотка, способная выдвигаться наружу. С её помощью червь захватывает пищу и втягивает её в кишечник.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сосальщиков система неполная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сосальщиков пищеварительная система есть, но она заканчивается слепо. Пища переваривается не полностью, поэтому питание тесно связано с образом жизни внутри хозяина.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ленточных червей кишечника нет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получают уже переваренные вещества из кишечника хозяина. Поэтому их собственная пищеварительная система полностью утрачена, а питание идёт через покровы.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эти признаки сочетаются по-разному: у свободноживущих видов чаще заметна регенерация, а у паразитов особенно выражена яйценоскость.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плоских червей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успех плоских червей связан с гермафродитизмом и высокой плодовитостью, а у части видов — ещё и с восстановлением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плоские черви успешно приспособились к разным условиям
</a:t>
            </a:r>
            <a:endParaRPr lang="en-US" sz="1988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Тонкое и плоское тело помогает быстрее обмениваться газами и веществами через поверхность. Это особенно важно, потому что у плоских червей нет дыхательной и кровеносной 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особи редко встречаются друг с другом, наличие мужских и женских половых органов повышает шанс на размножение. Такая особенность полезна и для свободноживущих, и для паразитических форм.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 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видов покровы становятся плотнее и устойчивее к ферментам хозяина. Это помогает не только выжить внутри организма, но и дольше сохраняться в неблагоприятной среде.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паразиты образуют очень большое количество яиц, а жизненный цикл включает несколько стадий. Благодаря этому хотя бы часть потомства успевает попасть в нового хозяина и продолжить развитие.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 восстановлению делает планарий удобным объектом для наблюдений: по ним легко увидеть, как живой организм может перестраивать своё тело.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сведения о планариях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небольшого фрагмента иногда достаточно, чтобы восстановилась целая особь.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заражения паразитическими плоскими червями
</a:t>
            </a:r>
            <a:endParaRPr lang="en-US" sz="2163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правилам личной гигиены и профилактики паразитарных заболеваний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польза и вред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одни плоские черви полезны для науки, а другие опасны для здоровья людей и животных.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важны для исследований, а паразитические виды требуют профилактики, потому что вредят человеку, животным и сельскому хозяйству.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2607162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2607162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в экосистемах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 на дне водоёма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плоские черви живут в пресной воде и влажной почве, где охотятся на мелких животных. При этом сами они становятся добычей более крупных обитателей водоёмов и почвы, поддерживая связи в пищевых цепях.
</a:t>
            </a:r>
            <a:endParaRPr lang="en-US" sz="1134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среды и поведения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свободноживущих форм важны укрытия под камнями, корягами и листьями, а для паразитов — постоянный контакт с организмом хозяина. Именно поэтому разные группы плоских червей так по-разному выглядят и живут.
</a:t>
            </a:r>
            <a:endParaRPr lang="en-US" sz="108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соседи в 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влияют не только на одного хозяина, но и на целые популяции. Если таких червей становится больше, слабее становятся животные-хозяева, а это отражается на численности и других видов в экосистеме.
</a:t>
            </a:r>
            <a:endParaRPr lang="en-US" sz="10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30121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плоских червях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Светочувствительные глазки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плоских червей есть простые глазки. Они не строят изображение, а только помогают различать свет и тень, что достаточно для ориентации в среде.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разные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плоских червей есть совсем мелкие виды, которых трудно заметить без увеличения, и очень крупные ленточные черви, заметные уже при обычном наблюдении.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рекордсменов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лентец может вырастать более чем до 10 метров. Это один из самых крупных паразитов человека, поэтому его изучают особенно внимательно.
</a:t>
            </a:r>
            <a:endParaRPr lang="en-US" sz="1184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покровы, высокая плодовитость и сложные жизненные циклы помогают многим паразитам выживать. Такие признаки делают плоских червей очень успешной группой животных.
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плоских червей одни признаки ослабевают, а другие становятся важнее. Это хорошо видно при сравнении свободноживущих и паразитических форм.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образа жизни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зависимость от хозяина, тем важнее защита, прикрепление и размножение, а органы движения и пищеварения упрощаются.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типе Плоские черви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11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плоских червей двусторонняя симметрия, уплощённое тело и отсутствие полости тела. Это одна из самых ранних и простых форм организации среди многоклеточных животных.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78364" y="2180525"/>
            <a:ext cx="137223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тип входят свободноживущие и паразитические формы. Одни охотятся в воде или влажной почве, другие живут внутри организмов и используют их как среду обитания.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71150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некоторых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плоских червей нет кровеносной и дыхательной систем, а у ленточных червей исчезает и пищеварительная система. Обмен веществ у них происходит через поверхность тела.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263928" y="2180525"/>
            <a:ext cx="1372241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и 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плоских червей — гермафродиты. Это помогает находить партнёра даже при редких встречах, а паразитическим видам ещё и производить много потомства.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помогают изучать регенерацию, а паразитические формы важны для медицины и ветеринарии. Знание их особенностей помогает предотвращать заболевания.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показывают, как одно строение может по-разному помогать в свободной жизни и в паразитизме. Их изучение важно для биологии, медицины и понимания природных связей.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маленькие животные с большим значением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2026-06-01T10:28:39Z</dcterms:created>
  <dcterms:modified xsi:type="dcterms:W3CDTF">2026-06-01T10:28:39Z</dcterms:modified>
</cp:coreProperties>
</file>