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простого предложения
</a:t>
            </a:r>
            <a:endParaRPr lang="en-US" sz="2649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— много смыслов.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простое предложение в 5 классе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помогают ясно говорить, быстро спрашивать и точно выражать мысли. На уроке важно научиться находить грамматическую основу, определять цель высказывания, интонацию, распространенность и полноту предложения.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простом предложении есть один главный смысловой центр: подлежащее и сказуемое или только один главный член.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центр позволяет отличить простое предложение от сложного.
</a:t>
            </a:r>
            <a:endParaRPr lang="en-US" sz="2133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простого предложения
</a:t>
            </a:r>
            <a:endParaRPr lang="en-US" sz="213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простого предложения на уроке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 цели высказывания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основных типа предложений и помогает связать смысл, интонацию и знак в конце.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высказывания определяет и содержание, и интонацию предложения.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сообщают о факте, событии, признаке или мысли. Они помогают передавать информацию спокойно и последовательно, поэтому часто встречаются в учебных текстах и рассказах.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такого предложения обычно ставится точка. Примером могут быть фразы: «Листья пожелтели» и «Сегодня в школе праздник».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составляют основу многих сообщений, описаний и объяснений. Именно они чаще всего помогают построить понятный и связный текст.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
</a:t>
            </a:r>
            <a:endParaRPr lang="en-US" sz="26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50" y="154330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8850" y="1591400"/>
            <a:ext cx="700500" cy="56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
</a:t>
            </a:r>
            <a:endParaRPr lang="en-US" sz="2997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95600"/>
            <a:ext cx="25863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вопросительным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помогают уточнить место, время, причину или другой признак. Например: «Где находится библиотека?» или «Когда начнется перемена?»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278850" y="2487300"/>
            <a:ext cx="25863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вопросительного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вопрос передается только интонацией. Например: «Ты прочитал рассказ?» Такие предложения особенно удобны в живом диалоге и проверке понимания.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
</a:t>
            </a:r>
            <a:endParaRPr lang="en-US" sz="3168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Намерение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Говорящий хочет попросить, посоветовать, пригласить или побудить к действию. Смысл такого предложения связан с реакцией собеседника.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глаголы в повелительном наклонении: «прочитай», «открой», «запомните». Они прямо указывают на действие.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Знак в конце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может стоять точка или восклицательный знак. Например: «Подойди к доске.» и «Будьте внимательны!»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передают яркие эмоции: радость, удивление, восхищение или тревогу. Их легко узнать по особой интонации и знаку в конце.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
</a:t>
            </a:r>
            <a:endParaRPr lang="en-US" sz="295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типами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быть повествовательными, вопросительными или побудительными. Поэтому восклицание показывает не тип по цели, а силу чувства и выразительность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по цели и знакам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один и тот же знак в конце не всегда определяет цель высказывания.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Восклицание может усиливать разные типы предложений, поэтому важно учитывать и смысл, и интонацию.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школьной грамматики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Нераспространенное предложение состоит только из грамматической основы, поэтому в нем называются лишь главные члены: например, Дети читают. Оно передает мысль кратко и без лишних деталей.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Распространенное предложение, кроме основы, содержит второстепенные члены. Они уточняют, кто именно действует, что делает, где и когда это происходит, каков предмет или действие.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Дети читают и Веселые дети читают книгу в библиотеке. Второе предложение точнее, потому что сообщает признак, объект и место действия, делая речь более выразительной.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Распространенные и нераспространенные предложения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 второстепенные члены предложения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члены предложения входят в основу, а какие уточняют смысл и помогают точнее выразить мысль.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создают основу предложения, а второстепенные добавляют нужные подробности и делают высказывание точнее.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«Простое предложение» для 5 класса.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односоставном предложении есть только один главный член, но мысль остается понятной. Такой тип часто встречается в коротких сообщениях, описаниях и художественной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Назывные предложения сообщают о предмете или явлении. Они помогают быстро назвать картину, время года, место или событие: Весна. Тишина. Утро в парке.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Определенно-личные, неопределенно-личные и безличные предложения передают действие или состояние без второго главного члена. Примеры: Читаю книгу. В классе ремонтируют кабинет. Темнеет.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предложения делают речь живой и разнообразной. Они особенно удобны там, где важно передать действие, состояние или впечатление коротко и точно.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Односоставные простые предложения
</a:t>
            </a:r>
            <a:endParaRPr lang="en-US" sz="26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односоставных предложений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определить вид односоставного предложения по смыслу и по тому, какой главный член в нем выражен.
</a:t>
            </a:r>
            <a:endParaRPr lang="en-US" sz="8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предложения в речи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предложения пропускают один или несколько членов, но смысл легко восстанавливается из ситуации или из предыдущей реплики. Поэтому они часто звучат в диалогах: Куда идешь? Домой.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помогают говорить короче и естественнее. В живом общении они экономят время, делают разговор непринужденным и позволяют сосредоточиться на самом важном сообщении.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встречаются разные виды предложений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один и тот же тип предложения может менять интонацию в зависимости от задачи автора и настроения высказывания.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встречаются чаще всего, а восклицательные обычно усиливают эмоции и выразительность текста.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 учебной диаграммы по школьным текстам, 2025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вопросительное предложение принимают за побудительное только потому, что в конце стоит вопросительный знак. Нужно смотреть не на знак, а на смысл высказывания.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ошибка — не находить грамматическую основу. Без нее трудно понять, простое это предложение или нет, а значит, легко сделать неверный вывод.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путают распространенное предложение со сложным. Но если в предложении одна грамматическая основа, оно остается простым, даже при длинном составе.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действовать по порядку: найти основу, определить цель высказывания, проверить интонацию и только потом назвать вид предложения.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определении вида предложения
</a:t>
            </a:r>
            <a:endParaRPr lang="en-US" sz="26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800" y="1495030"/>
            <a:ext cx="700500" cy="5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4575" y="1430330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в разных стилях речи
</a:t>
            </a:r>
            <a:endParaRPr lang="en-US" sz="212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простые предложения часто короткие, живые и неполные. Они помогают быстро обмениваться репликами и делают общение естественным и непринужденным.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научные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простые предложения обычно точные и спокойные. Они помогают ясно объяснять понятия, правила и факты без лишней эмоциональности.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встречаются восклицательные, односоставные и неполные предложения. С их помощью автор передает настроение, ритм и выразительность описания.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простого предложения
</a:t>
            </a:r>
            <a:endParaRPr lang="en-US" sz="2341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542125" y="12051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подлежащее и сказуемое или один главный член. Это помогает понять, что перед нами простое предложение.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2125" y="2062688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Определить цель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устанавливают, сообщает ли предложение, спрашивает или побуждает к действию. Так определяют его вид по цели высказывания.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42125" y="29203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интонацию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смотрят, есть ли восклицание и как звучит предложение: спокойно, вопросительно или эмоционально.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42125" y="37779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Уточнить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определяют, есть ли второстепенные члены, сколько главных членов в основе и является ли предложение полным.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предложение: главное без лишнего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легко распознать, если найти одну грамматическую основу, определить цель высказывания и заметить интонацию. Эти умения помогают правильно читать, говорить и писать.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2026-05-22T11:26:02Z</dcterms:created>
  <dcterms:modified xsi:type="dcterms:W3CDTF">2026-05-22T11:26:02Z</dcterms:modified>
</cp:coreProperties>
</file>