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625" y="501700"/>
            <a:ext cx="894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Земли и горные породы
</a:t>
            </a:r>
            <a:endParaRPr lang="en-US" sz="4700" dirty="0"/>
          </a:p>
        </p:txBody>
      </p:sp>
      <p:sp>
        <p:nvSpPr>
          <p:cNvPr id="5" name="Text 1"/>
          <p:cNvSpPr txBox="1"/>
          <p:nvPr/>
        </p:nvSpPr>
        <p:spPr>
          <a:xfrm>
            <a:off x="222004" y="3828475"/>
            <a:ext cx="3849900" cy="107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состоит из коры, мантии и ядра, а горные породы формируют ландшафты и полезные ресурсы.
</a:t>
            </a:r>
            <a:endParaRPr lang="en-US" sz="1222" dirty="0"/>
          </a:p>
        </p:txBody>
      </p:sp>
      <p:sp>
        <p:nvSpPr>
          <p:cNvPr id="6" name="Text 2"/>
          <p:cNvSpPr txBox="1"/>
          <p:nvPr/>
        </p:nvSpPr>
        <p:spPr>
          <a:xfrm>
            <a:off x="90004" y="180125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Земля — слоистая планета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Земли отличаются плотностью, температурой и составом веществ. Тяжёлое оказывается глубже, легче — ближе к поверхности. Земная кора тонкая, но именно на ней живут люди, растут растения и расположены материки.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 — самая верхняя и твёрдая оболочка. Её толщина обычно оценивается примерно от 5 до 70 км, в зависимости от места: под океанами она тоньше, под материками — толще.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Мантия находится под корой и занимает почти весь объём планеты. Там вещества очень горячие и более плотные, а процессы в мантии влияют на движение участков коры и возникновение крупных форм рельефа.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расположено в центре Земли. Основную часть составляют железо и никель: внешнее ядро жидкое, а внутреннее — твёрдое, поэтому разные участки ядра ведут себя по-разному.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части Земли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Земная кора: материковая и океаническая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Материковая кора в среднем толще океанической. Чаще всего в ней встречаются гранит и осадочные породы, поэтому поверхность материков разнообразна по составу и внешнему виду.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Океаническая кора обычно тоньше: чаще всего около 5–10 км. В её составе много базальта, а под океанами уровни коры и глубины начинаются иначе, чем под материками.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температура с глубиной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углубления растёт и скорость многих геологических процессов: породы легче перестраиваются, а вещества активнее взаимодействуют.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повышается не одинаково, но общий тренд один: внутреннее тепло Земли объясняет, почему глубокие слои отличаются по свойствам.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Оценочные значения из школьных учебных материалов; точные измерения на больших глубинах напрямую невозможны.
</a:t>
            </a:r>
            <a:endParaRPr lang="en-US" sz="7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348" y="2132688"/>
            <a:ext cx="251569" cy="2515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41852" y="2132538"/>
            <a:ext cx="251569" cy="2515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— «строительные частицы» горных пород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минерала есть определённые вещества и внутреннее строение. Поэтому минералы узнают по набору признаков: они не «случайные», а закономерно повторяются в породах.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и блеск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Минералы различают по цвету и тому, как они отражают свет. Один и тот же минерал часто выглядит похожим, а разные минералы — по-разному, даже в одной породе.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 форма кристаллов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Твёрдость, форма кристаллов и то, как минерал ломается, помогают отличать образцы. Кристаллы могут быть разной огранки, а у некоторых излом неровный.
</a:t>
            </a:r>
            <a:endParaRPr lang="en-US" sz="112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горных пород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Породы делят на три основные группы по тому, как они образуются. Важно помнить: дальше они могут изменяться и переходить в другую группу.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связана с происхождением, а дальнейшие изменения объясняют, почему один материал способен «перерождаться».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 и геологии (обобщение учебных классификаций).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горных пород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переходов между магмой, породами и осадками в природе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образуются из расплавленного вещества Земли — магмы и лавы. Когда расплав выходит на поверхность, он быстро остывает и даёт один тип структуры.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магма остывает медленно на глубине, кристаллы успевают вырасти крупными. Так формируется, например, гранит: его зёрна заметны невооружённым глазом.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быстром застывании лавы на поверхности кристлы не успевают вырасти. Поэтому получаются мелкозернистые породы, среди которых часто называют базальт.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Магматические породы нередко связаны с вулканами и разломами земной коры: именно там магма поднимается ближе к поверхности и остывает.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Осадочные породы и следы прошлого: 3 идеи для иллюстраций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времени на берегу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 слоистый обрыв у берега реки: в нём хорошо видны слои песка и глины разного оттенка. Каждый слой — результат накопления осадков в определённое время. Так породы сохраняют «запись» изменений окружающей среды.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дно хранит раковины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морских отложениях часто встречаются следы организмов: раковины, обломки панцирей и отпечатки. Когда осадки накапливаются и уплотняются, частицы могут сохранить формы. Поэтому по осадочным породам учёные узнают о жизни древних морей.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Чужие камни в новых слоях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Осадочная порода может начинаться с обломков других пород: песчинок, гальки, фрагментов камней. Затем они постепенно оседают, образуя слои, которые со временем уплотняются. В результате получается, например, песчаник — «смесь» следов размывающего ландшафта.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разные породы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Бóльшая часть осадочных пород формируется на поверхности и у дна водоёмов, поэтому их обычно много на равнинах и в осадочных бассейнах.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связь происхождения породы с местом образования: осадки накапливаются на поверхности, а магматические и метаморфические чаще связаны с глубиной и горами.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описанию учебной темы (точные проценты не приведены в исходных данных).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 возникают, когда прежние породы попадают в условия высокого давления и температуры, но не расплавляются полностью. Изменения идут «в толще», сохраняя твёрдое состояние.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 может превращаться в мрамор, а гранит или некоторые осадочные породы — в гнейс. Это примеры того, как состав и строение меняются при «перекристаллизации».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метаморфических пород часто характерны плотность, кристалличность и особые текстуры: от полосчатости до слоисто-перестроенного рисунка. Эти признаки помогают отличать их в классе.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Метаморфические породы: изменения без плавления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пород для определения в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сопоставлять образцы по наблюдаемым признакам: размер зёрен, слоистость, поверхность и реакцию на уксус. Это облегчает определение без точного названия.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породы «выдают себя» разными наблюдениями: гранит — зернистостью, песчаник — слоистостью, известняк — реакцией, мрамор — плотным блеском.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описание признаков горных пород из условия задачи.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101" y="1338948"/>
            <a:ext cx="234000" cy="2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43203" y="1319025"/>
            <a:ext cx="185850" cy="247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27502"/>
            <a:ext cx="234000" cy="20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27715" y="3307599"/>
            <a:ext cx="216825" cy="247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породы в жизни человека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гравий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и гравий используют в строительстве дорог, бетона и оснований под здания. Эти материалы хорошо заполняют пустоты и помогают получить прочные смеси.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Гранит применяют для облицовки, ступеней и памятников. Его твёрдость и устойчивость к износу делают поверхность долговечной при повседневном использовании.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Известняк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известняка получают цемент и известь. Поэтому его значение выходит далеко за рамки «камня» — он участвует в создании строительных материалов.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идёт на кирпич и керамику. После формования и обжига она превращается в прочные изделия, которые используются в строительстве и быту.
</a:t>
            </a:r>
            <a:endParaRPr lang="en-US" sz="117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почвы из горных пород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процессов: разрушение → частицы → состав почвы → условия для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 «окна» в глубину Земли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Движения земной коры поднимают участки, и в горных районах часто обнажаются древние породы. Поэтому на склонах можно увидеть материал, который в равнинах обычно скрыт глубже.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ущельях и каньонах заметны слои, трещины и складки. Разные по цвету породы показывают, что поверхность формировалась не один раз: происходили смена условий и перемещение пород.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породы по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образцы по наиболее заметной характеристике: зернистости у гранита, слоистости у песчаника, кристалличности у мрамора и пористости у пемзы.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показывают, что каждая порода «подсвечивается» своим признаком. Это ускоряет определение и помогает не перепутать похожие образцы в классе.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учебных признаков из условия задачи (точные количественные значения не указаны).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90000" y="1437258"/>
            <a:ext cx="3440100" cy="24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Земли равен примерно 6371 км: так оценивают размеры планеты и сравнивают с другими телами Солнечной системы.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74287" y="1060551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6371 км
</a:t>
            </a:r>
            <a:endParaRPr lang="en-US" sz="7817" dirty="0"/>
          </a:p>
        </p:txBody>
      </p:sp>
      <p:sp>
        <p:nvSpPr>
          <p:cNvPr id="7" name="Text 3"/>
          <p:cNvSpPr txBox="1"/>
          <p:nvPr/>
        </p:nvSpPr>
        <p:spPr>
          <a:xfrm>
            <a:off x="4574425" y="2547400"/>
            <a:ext cx="4328700" cy="17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величина показывает масштаб нашей планеты и помогает представить, насколько глубоко уходят процессы в её недра.
</a:t>
            </a:r>
            <a:endParaRPr lang="en-US" sz="2439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251233"/>
            <a:ext cx="34401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данные астрономии (радиус Земли, общепринятое приближение).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Образцы рассматривают последовательно: цвет, твёрдость, зернистость, слоистость и блеск. Такой подход снижает риск ошибок, потому что вы фиксируете признаки, а не «угадываете» породу.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края камней и мелкая пыль требуют осторожности. Лучше не тереть глаза, работать аккуратно и при необходимости использовать средства защиты, особенно при активном трении.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Уксус используют только для проверки известняка и мела: при реакции появляются пузырьки углекислого газа. Для других пород такой тест может не дать результата и отвлекает от наблюдений.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Безопасная работа с образцами пород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состоит из коры, мантии и ядра, а горные породы образуют твёрдую оболочку планеты. Их происхождение объясняет круговорот веществ, а свойства — практическое значение для человека.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внутри — и породы вокруг нас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2026-05-12T22:36:03Z</dcterms:created>
  <dcterms:modified xsi:type="dcterms:W3CDTF">2026-05-12T22:36:03Z</dcterms:modified>
</cp:coreProperties>
</file>