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449775"/>
            <a:ext cx="3983700" cy="15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Сукцессия: основные понятия и значимость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3118500"/>
            <a:ext cx="3766800" cy="1760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Сукцессия — ключевой процесс эволюции экосистем во времени.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Сукцессия — это серия последовательных изменений биологических сообществ после экологических perturbations, сформулированная Вармингом и Клементсом. Она лежит в основе понимания динамики природы и восстановления экосистем.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концепции сукцессионных изменений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Данный процесс универсален для всех природных зон и играет центральную роль в поддержании природного равновесия и биоразнообразия.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Сукцессия представляет собой необратимый процесс смены состава и структуры живых сообществ на определённой территории во времени методичным порядком, отражая закономерности экологии.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подразделяется на последовательные этапы, формирующие сукцессионный ряд, ведущий к формированию устойчивого и сбалансированного климакс-сообщества.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сукцессия? Определение и суть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Первичная сукцессия: начало жизни на пустом субстрате
</a:t>
            </a:r>
            <a:endParaRPr lang="en-US" sz="2264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 недавно образованном вулканическом острове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молодых лавовых полях, только что сформировавшихся после извержения, лишайники и мхи начинают колонизацию, создавая первые слои почвы, что содействует дальнейшему развитию растительности.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почвенного покрова на песчаных дюнах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Песчаные дюны, лишённые растительности, первым этапом заселяют бактерии и водоросли, что способствует накоплению органических веществ и улучшению условий для последующих растений.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Колонизация скальных обнажений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каменистых поверхностях первыми поселенцами становятся микроорганизмы и простейшие растения, медленно трансформирующие окружающую среду для развития более сложных сообществ.
</a:t>
            </a:r>
            <a:endParaRPr lang="en-US" sz="102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323"/>
            <a:ext cx="2700000" cy="22623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87" y="977323"/>
            <a:ext cx="2700000" cy="22623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0400" y="977323"/>
            <a:ext cx="2700000" cy="22623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1852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лесозаготовок почва остаётся, позволяя быстро развиваться травянистой растительности, затем кустарникам и молодым деревьям, что приводит к постепенному возвращению лесного покрова.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1852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леса после вырубки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9537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прекращения сельскохозяйственного использования места с травянистой растительностью постепенно заменяются кустарниками, а со временем появляются древесные растения, восстанавливая природную экосистему.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19537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Зарастание кюветов и заброшенных лугов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980400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 оставляет плодородную почву и семена в почве, что обеспечивает быстрое возобновление травянистых растений, с последующим ростом кустарников и молодых деревьев.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5980400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после пожаров в лесах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Вторичная сукцессия: восстановление нарушенных сообществ
</a:t>
            </a:r>
            <a:endParaRPr lang="en-US" sz="204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сукцессии: схема и характеристика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биоценозов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смены видов в сукцессионном ряду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Пионерные виды — бактерии, лишайники и мхи — первыми колонизируют экстремальные среды, способствуя формированию почвы и подготовке условий для других растений.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промежуточных стадиях появляются однолетние растения, злаки и разнотравье, которые увеличивают растительное разнообразие и усложняют структуру сообщества.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дальнейшем кустарники занимают значительные площади, обеспечивая укрытие и ресурсы для новых видов и продвигая дальнейшую смену экосистемы.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Финальным этапом становится формирование лесного или степного климакса с доминированием долгоживущих деревьев и устойчивым биоценозом.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555116"/>
            <a:ext cx="4152000" cy="230802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по экологии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и примеры первичной и вторичной сукцессий представлены в таблице.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Ключевое отличие — длительность и начальные условия, что существенно влияет на скорость восстановления.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первичной и вторичной сукцессии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Климакс — стабильное и устойчивое сообщество, достигшее максимального развития по структуре и видовому составу, где процессы роста и распада сбалансированы.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сообществах многоуровневая пищевая сеть и минимальная инвазия новых видов обеспечивают долгосрочную экосистемную стабильность и сопротивляемость изменениям.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Примерами служат старовозрастные леса, реликтовые дубравы и степные участки с устойчивым травостоем, сохраняющие биологическое равновесие.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Климакс: конечная фаза сукцессии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Антропогенное влияние на сукцессию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деятельность способна направлять и ускорять сукцессию через искусственные мероприятия: посадку лесов, восстановление болота и зарыбление водоемов.
</a:t>
            </a:r>
            <a:endParaRPr lang="en-US" sz="1199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агроэкосистем и охранных территорий позволяет контролировать экосистемные процессы и сохранять биоразнообразие в различных ландшафтах.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техника, минеральные удобрения и пестициды часто нарушают естественные циклы и структуру сообществ, снижая их устойчивость.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успехах реставрационных проектов показывают необходимость комплексного подхода к использованию сукцессионных знаний в природопользовании.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Конкретные примеры восстановительной сукцессии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дерновинных лугомест
</a:t>
            </a:r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дерновинных лугах без активного вмешательства природные сообщества трав постепенно сменяются древесным ярусом на протяжении 30-40 лет. Этот процесс сопровождается увеличением видового разнообразия и образованием сложной структуры растительности.
</a:t>
            </a:r>
            <a:endParaRPr lang="en-US" sz="990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Регенерация леса после пожаров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лесных пожаров в смешанных лесах восстановление древесного покрова занимает 60-80 лет. Восстанавливаются связи между организмами, формируются новые трофические сети, что способствует устойчивости экосистемы.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растительности на вырубках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местах недавних вырубок вторичная сукцессия приводит к быстрой колонизации злаками и кустарниками, что способствует последующему возобновлению лесных участков в естественном порядке.
</a:t>
            </a:r>
            <a:endParaRPr lang="en-US" sz="102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3325" y="12204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течение сукцессии растёт видовое разнообразие, расширяется экологическая ниша, формируются новые взаимоотношения между организмами и трофические сети.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033200" y="2351825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увеличивается биомасса, меняются физико-химические параметры почвы, такие как влажность и кислотность, что влияет на общее функционирование экосистемы.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33200" y="34861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формирования климакс-сообщества интенсивность изменений снижается, достигается стабильное состояние с устойчивым балансом процессов в экосистеме.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7920" y="393900"/>
            <a:ext cx="8394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и структура сукцессионных изменений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323"/>
            <a:ext cx="2700000" cy="22623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87" y="977323"/>
            <a:ext cx="2700000" cy="22623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0400" y="977323"/>
            <a:ext cx="2700000" cy="22623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1852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Лишайники, мхи и бактерии первыми заселяют новые или нарушенные территории. Они способны выживать в экстремальных условиях и создают условия для последующих растений за счёт накопления органического вещества.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1852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Пионерные виды-колонизаторы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9537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появляются однолетние растения, злаки и кустарники, которые увеличивают биологическое разнообразие, образуют более сложные структуры и интерактивные сети в экосистеме.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19537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Промежуточные сообщества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980400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завершающих этапах сменяются долгоживущие древесные растения, которые образуют устойчивые лесные или степные сообщества с устойчивой пищевой сетью и высокой сложностью.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5980400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климаксовых сообществ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структуры видов на разных этапах сукцессии
</a:t>
            </a:r>
            <a:endParaRPr lang="en-US" sz="226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и практическое значение сукцессии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Сукцессия способствует сохранению и увеличению биологического разнообразия, создавая разнообразные экологические ниши и устойчивые сообщества.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со сменой растительности стабилизируют почвы и регулируют ключевые циклы веществ, обеспечивая долгосрочную продуктивность экосистем.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Экосистемы, сформировавшиеся в результате сукцессии, обладают высокой устойчивостью к природным и антропогенным возмущениям.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сукцессии применяют в восстановлении разрушенных ландшафтов, озеленении городов и мелиорации деградированных земель, повышая эффективность природоохранных мероприятий.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использование знаний о сукцессии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Агроэкология и устойчивость земель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агроэкологии изучение сукцессии помогает оценивать потенциальную продуктивность и устойчивость сельскохозяйственных угодий, планируя рациональное использование и минимизируя деградацию.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Рекультивация нарушенных территорий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восстановлении карьеров и отходов промышленности используют последовательное заселение растениями, начиная с пионерных видов, что способствует постепенному восстановлению экосистемы.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Озеленение и ландшафтный дизайн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планировании зелёных насаждений в городах и охране природных территорий применяются принципы сукцессии для создания устойчивых и самовосстанавливающихся ландшафтов на примере Куршской косы.
</a:t>
            </a:r>
            <a:endParaRPr lang="en-US" sz="102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пособия по экологии, 2022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развития экосистемы происходит быстрый рост числа видов с начального малого количества до высокой устойчивой численности в климакс-сообществе.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демонстрируют, что биологическое разнообразие достигает максимума и стабилизируется на поздних стадиях сукцессии, отражая устойчивость экосистем.
</a:t>
            </a:r>
            <a:endParaRPr lang="en-US" sz="1188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биоразнообразия при сукцессии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Эффективное управление лесами и лугами после пожаров и сельскохозяйственной деятельности способствует сохранению биоразнообразия и экосистемных функций.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законов сукцессии помогает прогнозировать восстановление экосистем после различных нарушений, выбирая оптимальные методы регенерации.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ускоренной рекультивации включают стимулирование естественных процессов смены сообществ и контроль за инвазивными видами.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Сукцессия в управлении природными территориями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температуры и нестабильность осадков изменяют скорость смены сообществ, ускоряя или замедляя процессы сукцессии в разных регионах.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ряде территорий появляются новые виды и сообщества, ранее нехарактерные для данного климата, изменяя состав экосистем и их устойчивость.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случаях происходит более быстрое восстановление экологического равновесия, хотя в других — возможна деградация и потеря биоразнообразия.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изменения климата на сукцессионные процессы
</a:t>
            </a:r>
            <a:endParaRPr lang="en-US" sz="2276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323"/>
            <a:ext cx="2700000" cy="22623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87" y="977323"/>
            <a:ext cx="2700000" cy="22623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0400" y="977323"/>
            <a:ext cx="2700000" cy="22623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1852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извержения остров был полностью стерилен. Первые заселители — бактерии и лишайники — обосновались на лавовых полях, начав формировать почвенный покров для других организмов.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1852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Первичные стадии колонизации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9537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появились травянистые растения, которые подготовили среду для кустарников и молодых деревьев, постепенно увеличивая разнообразие и сложность растительных сообществ.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19537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трав и кустарников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980400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десятилетия на острове сформировались устойчивые леса с разнообразием видов деревьев, птиц и насекомых, что подтверждает последовательность и устойчивость сукцессии.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5980400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зрелых экосистем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примеры сукцессии: остров Кракатау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692" y="0"/>
            <a:ext cx="406356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925" y="1986275"/>
            <a:ext cx="43857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Сукцессия – фундаментальный процесс восстановления и поддержания экосистем, необходимый для сохранения природного баланса и устойчивого развития в условиях современных экологических вызовов.
</a:t>
            </a:r>
            <a:endParaRPr lang="en-US" sz="695" dirty="0"/>
          </a:p>
        </p:txBody>
      </p:sp>
      <p:sp>
        <p:nvSpPr>
          <p:cNvPr id="5" name="Text 1"/>
          <p:cNvSpPr txBox="1"/>
          <p:nvPr/>
        </p:nvSpPr>
        <p:spPr>
          <a:xfrm>
            <a:off x="337923" y="393900"/>
            <a:ext cx="4385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сукцессии в будущем природы планеты
</a:t>
            </a:r>
            <a:endParaRPr lang="en-US" sz="175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2026-05-10T08:28:45Z</dcterms:created>
  <dcterms:modified xsi:type="dcterms:W3CDTF">2026-05-10T08:28:45Z</dcterms:modified>
</cp:coreProperties>
</file>