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 текст: как устроено связное высказывание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 текст: учимся говорить, писать и связывать мысли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этапе важно не только строить предложения, но и объединять их в связный текст: находить тему, главную мысль, тип речи и стиль, чтобы уверенно отвечать, пересказывать и писать небольшие работы.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7 классе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995" y="2985284"/>
            <a:ext cx="835200" cy="6681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5487" y="2915264"/>
            <a:ext cx="606150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509" y="6638231"/>
            <a:ext cx="808200" cy="80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0979" y="6708251"/>
            <a:ext cx="835200" cy="6681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знать о речи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помогает человеку сообщать информацию, выражать чувства и задавать вопросы. Без неё невозможно полноценное общение ни в классе, ни дома, ни в письменных работах.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передаёт мысль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 звучит в разговоре, ответе у доски и диалоге. В ней особенно важны интонация, паузы, темп и логическое ударение, потому что они помогают понять смысл сказанного.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форма
</a:t>
            </a:r>
            <a:endParaRPr lang="en-US" sz="3200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речь используется в тетради, учебнике, сообщении и сочинении. Здесь особенно важны точность слов, порядок предложений, орфография и пунктуация, чтобы текст был понятен без пояснений.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форма
</a:t>
            </a:r>
            <a:endParaRPr lang="en-US" sz="3200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Монолог — это развёрнутое высказывание одного человека, а диалог — обмен репликами двух и более собеседников. Эти формы речи по-разному строятся, но обе служат общению.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Монолог и диалог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529525" y="1994875"/>
            <a:ext cx="6835800" cy="30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текст
</a:t>
            </a:r>
            <a:endParaRPr lang="en-US" sz="4500" dirty="0"/>
          </a:p>
        </p:txBody>
      </p:sp>
      <p:sp>
        <p:nvSpPr>
          <p:cNvPr id="11" name="Text 2"/>
          <p:cNvSpPr txBox="1"/>
          <p:nvPr/>
        </p:nvSpPr>
        <p:spPr>
          <a:xfrm>
            <a:off x="9404100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общая тема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объединяет предложения вокруг одного предмета речи. Если высказывания не связаны общей темой, перед нами не цельный текст, а набор отдельных фраз.
</a:t>
            </a:r>
            <a:endParaRPr lang="en-US" sz="2941" dirty="0"/>
          </a:p>
        </p:txBody>
      </p:sp>
      <p:sp>
        <p:nvSpPr>
          <p:cNvPr id="12" name="Text 3"/>
          <p:cNvSpPr txBox="1"/>
          <p:nvPr/>
        </p:nvSpPr>
        <p:spPr>
          <a:xfrm>
            <a:off x="9404100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темы, у текста есть основная мысль — то главное, что автор хочет сообщить или подчеркнуть. Именно она придаёт высказыванию смысловую цельность.
</a:t>
            </a:r>
            <a:endParaRPr lang="en-US" sz="3000" dirty="0"/>
          </a:p>
        </p:txBody>
      </p:sp>
      <p:sp>
        <p:nvSpPr>
          <p:cNvPr id="13" name="Text 4"/>
          <p:cNvSpPr txBox="1"/>
          <p:nvPr/>
        </p:nvSpPr>
        <p:spPr>
          <a:xfrm>
            <a:off x="14115125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Завершённость высказывания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обычно имеет начало, развитие и итог. Даже короткое высказывание можно считать текстом, если оно понятно, закончено и раскрывает одну мысль.
</a:t>
            </a:r>
            <a:endParaRPr lang="en-US" sz="3000" dirty="0"/>
          </a:p>
        </p:txBody>
      </p:sp>
      <p:sp>
        <p:nvSpPr>
          <p:cNvPr id="14" name="Text 5"/>
          <p:cNvSpPr txBox="1"/>
          <p:nvPr/>
        </p:nvSpPr>
        <p:spPr>
          <a:xfrm>
            <a:off x="14115125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предложениями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хорошем тексте каждое последующее предложение связано с предыдущим и помогает развивать мысль. Поэтому содержание воспринимается как единое целое, а не как случайная цепочка.
</a:t>
            </a:r>
            <a:endParaRPr lang="en-US" sz="281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707737"/>
            <a:ext cx="9042900" cy="307192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текста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по каким признакам можно отличить связный текст от набора предложений.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высказывании есть тема, главная мысль и связь между частями, оно воспринимается как цельный текст.
</a:t>
            </a:r>
            <a:endParaRPr lang="en-US" sz="4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текст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связного текста: от темы и мысли к частям и итоговой фразе.
</a:t>
            </a:r>
            <a:endParaRPr lang="en-US" sz="2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175" y="5795005"/>
            <a:ext cx="17258400" cy="34044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24725" y="1189600"/>
            <a:ext cx="172398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 основная мысль на простом примере
</a:t>
            </a:r>
            <a:endParaRPr lang="en-US" sz="4500" dirty="0"/>
          </a:p>
        </p:txBody>
      </p:sp>
      <p:sp>
        <p:nvSpPr>
          <p:cNvPr id="8" name="Text 2"/>
          <p:cNvSpPr txBox="1"/>
          <p:nvPr/>
        </p:nvSpPr>
        <p:spPr>
          <a:xfrm>
            <a:off x="1495200" y="2980950"/>
            <a:ext cx="7421700" cy="26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чём говорится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отвечает на вопрос, о чём текст. Например, если речь идёт о школьном дворе весной, тема помогает понять, какой именно предмет речи рассматривается.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10342675" y="2980950"/>
            <a:ext cx="7421700" cy="26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автор хочет сказать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мысль отвечает на вопрос, что именно важно сообщить об этом предмете. Она показывает отношение автора и помогает сформулировать смысл текста одним точным предложением.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классификация типов речи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речи: сравнение повествования, описания и рассуждения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реальном тексте типы речи часто соединяются: например, описание может сопровождать повествование, а рассуждение — объяснять поступки героя.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типа выполняют разные задачи: сообщают события, рисуют признаки или доказывают мысль. Выбор типа зависит от цели высказывания.
</a:t>
            </a:r>
            <a:endParaRPr lang="en-US" sz="4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
</a:t>
            </a:r>
            <a:endParaRPr lang="en-US" sz="46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046900" y="359800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17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обычно открывается сообщением о начале действия. Уже здесь читатель понимает, кто участвует в событии и с чего всё начинается.
</a:t>
            </a:r>
            <a:endParaRPr lang="en-US" sz="2511" dirty="0"/>
          </a:p>
        </p:txBody>
      </p:sp>
      <p:sp>
        <p:nvSpPr>
          <p:cNvPr id="11" name="Text 3"/>
          <p:cNvSpPr txBox="1"/>
          <p:nvPr/>
        </p:nvSpPr>
        <p:spPr>
          <a:xfrm>
            <a:off x="9925825" y="359800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середине повествования часто появляется самый важный момент. Именно он помогает понять, чем событие отличается от обычного сообщения.
</a:t>
            </a:r>
            <a:endParaRPr lang="en-US" sz="2600" dirty="0"/>
          </a:p>
        </p:txBody>
      </p:sp>
      <p:sp>
        <p:nvSpPr>
          <p:cNvPr id="12" name="Text 4"/>
          <p:cNvSpPr txBox="1"/>
          <p:nvPr/>
        </p:nvSpPr>
        <p:spPr>
          <a:xfrm>
            <a:off x="6528162" y="732825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17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события следуют одно за другим. Автор использует глаголы действия и слова времени, чтобы показать последовательность и движение сюжета.
</a:t>
            </a:r>
            <a:endParaRPr lang="en-US" sz="2511" dirty="0"/>
          </a:p>
        </p:txBody>
      </p:sp>
      <p:sp>
        <p:nvSpPr>
          <p:cNvPr id="13" name="Text 5"/>
          <p:cNvSpPr txBox="1"/>
          <p:nvPr/>
        </p:nvSpPr>
        <p:spPr>
          <a:xfrm>
            <a:off x="13375125" y="732825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
</a:t>
            </a:r>
            <a:pPr algn="l" indent="0" marL="0">
              <a:lnSpc>
                <a:spcPct val="100000"/>
              </a:lnSpc>
              <a:buNone/>
            </a:pPr>
            <a:r>
              <a:rPr lang="en-US" sz="17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происходит завершение действия или делается вывод. Так повествование выглядит цельным и позволяет легко проследить ход событий.
</a:t>
            </a:r>
            <a:endParaRPr lang="en-US" sz="251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811050" y="457200"/>
            <a:ext cx="11791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
</a:t>
            </a:r>
            <a:endParaRPr lang="en-US" sz="4500" dirty="0"/>
          </a:p>
        </p:txBody>
      </p:sp>
      <p:sp>
        <p:nvSpPr>
          <p:cNvPr id="9" name="Text 2"/>
          <p:cNvSpPr txBox="1"/>
          <p:nvPr/>
        </p:nvSpPr>
        <p:spPr>
          <a:xfrm>
            <a:off x="5821050" y="2336425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не рассказывает о развитии событий, а перечисляет признаки предмета, человека, места или явления. Оно помогает увидеть объект более чётко и представить его мысленно.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5821050" y="4092600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Отвечает на 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тип речи чаще всего отвечает на вопросы какой? какая? какое? какие? Благодаря этому легко понять, какими свойствами обладает описываемый объект.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821050" y="5848775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 точные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описании часто встречаются прилагательные, сравнения и слова, обозначающие цвет, форму, размер, настроение и состояние. Они делают высказывание более выразительным и конкретным.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5821050" y="7604950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Создаёт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описание позволяет читателю словно увидеть картину перед собой: осенний парк, комнату, животное или человека. Поэтому этот тип речи особенно важен в художественных текстах.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529525" y="1994875"/>
            <a:ext cx="6835800" cy="30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Рассуждение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9404100" y="17976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Тезис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Рассуждение начинается с главной мысли, которую нужно доказать. Сначала автор формулирует утверждение, затем поясняет, почему оно верно, и показывает, к какому выводу приводит ход мысли.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9404100" y="45943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основной части приводят факты, примеры, наблюдения или объяснения. Они помогают не просто высказать мнение, а убедительно подтвердить его и сделать текст логичным для читателя.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9404100" y="73910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подводит итог и отвечает на вопрос почему? Поэтому в рассуждении часто встречаются слова потому что, во-первых, значит, следовательно, таким образом: они связывают части текста.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3344284"/>
            <a:ext cx="8493000" cy="4571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 речи и их особенности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 речи выбирают в зависимости от цели общения, адресата и ситуации. Один и тот же смысл можно передать по-разному: просто, точно, образно или официально.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речи определяется задачей высказывания: сообщить, объяснить, описать или повлиять на читателя. Выбор слов и построение фраз меняются вместе с ситуацией общения.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классификация функциональных стилей русского языка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связи предложений в тексте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603200" y="4387258"/>
            <a:ext cx="2675338" cy="48460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ключевых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помогает удерживать главную тему текста и не терять предмет разговора. Если важное слово появляется снова, читатель легче понимает, о чём идёт речь и как развивается мысль.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26946" y="4387258"/>
            <a:ext cx="2675338" cy="48460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и замены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заменяют уже названные слова и делают текст более естественным. Вместо постоянного повтора имени или предмета автор пишет он, она, они, это, такой, тем самым связывая предложения.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8058938" y="4387258"/>
            <a:ext cx="2675338" cy="48460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и однокоренные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и однокоренные слова помогают избежать однообразия и сохранить смысловую близость между предложениями. Такая связь делает текст богаче, точнее и помогает плавно переходить от одной мысли к другой.
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11290939" y="4387258"/>
            <a:ext cx="2675338" cy="48460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 частицы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показывают отношения между частями текста: причину, следствие, противопоставление, перечисление. Слова и, но, потому что, поэтому, однако, также помогают читателю увидеть, как связаны события и выводы.
</a:t>
            </a:r>
            <a:endParaRPr lang="en-US" sz="2400" dirty="0"/>
          </a:p>
        </p:txBody>
      </p:sp>
      <p:sp>
        <p:nvSpPr>
          <p:cNvPr id="14" name="Text 6"/>
          <p:cNvSpPr txBox="1"/>
          <p:nvPr/>
        </p:nvSpPr>
        <p:spPr>
          <a:xfrm>
            <a:off x="14522955" y="4387258"/>
            <a:ext cx="2675345" cy="48460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 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время глаголов и последовательный порядок предложений создают ощущение цельности. Если действия описаны в логической очередности, текст читается легко, а развитие мысли становится понятным без дополнительных пояснений.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анализа и редактирования текста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редактирование улучшает текст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особенно полезно, когда нужно убрать повторы, заменить неточные слова и выстроить предложения в более ясном порядке. Это делает текст удобнее для чтения.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правки текст становится логичнее и понятнее: лучше работают связи между предложениями, а главная мысль выражается без лишних повторов и сбоев.
</a:t>
            </a:r>
            <a:endParaRPr lang="en-US" sz="4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текста и абзацы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Оля написала рассказ о прогулке, но в первом варианте мысли смешались. Она разделила текст на три части, составила план и увидела, где начинается новая микротема. После этого рассказ стал стройным и легко читался.
</a:t>
            </a:r>
            <a:endParaRPr lang="en-US" sz="2211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Письмо, которое стало понятнее
</a:t>
            </a:r>
            <a:endParaRPr lang="en-US" sz="2644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текст разделён на абзацы, взгляд сразу замечает смену мысли. В одном абзаце можно рассказать о начале события, в другом — привести детали, а в третьем — сделать вывод и подготовить переход к следующей части.
</a:t>
            </a:r>
            <a:endParaRPr lang="en-US" sz="2211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абзацы помогают читателю
</a:t>
            </a:r>
            <a:endParaRPr lang="en-US" sz="2644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нужен не только для пересказа, но и для написания собственного текста. Он напоминает, какие части уже готовы, где не хватает примера и не нарушена ли последовательность, поэтому работа получается аккуратнее и точнее.
</a:t>
            </a:r>
            <a:endParaRPr lang="en-US" sz="2211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как подсказка автору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готового текста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при самопроверке письменной работы
</a:t>
            </a:r>
            <a:endParaRPr lang="en-US" sz="2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5811050" y="457200"/>
            <a:ext cx="11791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речи и тексте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5821050" y="2336425"/>
            <a:ext cx="117813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общей темы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предложения вроде бы написаны правильно, но не объединены одной мыслью. Тогда текст распадается на отдельные фразы, а читателю трудно понять, о чём именно говорит автор.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5821050" y="3801800"/>
            <a:ext cx="117813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последовательность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мысли расположены беспорядочно, текст выглядит неубедительно и путано. Важно сначала назвать главное, затем пояснить его и только после этого переходить к примеру или выводу.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821050" y="5267175"/>
            <a:ext cx="117813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повторы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повторение одних и тех же слов делает речь тяжёлой и однообразной. Лучше использовать местоимения, синонимы и более точные формулировки, чтобы текст звучал чище.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5821050" y="6732550"/>
            <a:ext cx="117813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Неточное слово может изменить смысл высказывания или сделать его неуместным. Особенно важно следить за тем, чтобы выбранная лексика подходила к теме, стилю и ситуации общения.
</a:t>
            </a:r>
            <a:endParaRPr lang="en-US" sz="2800" dirty="0"/>
          </a:p>
        </p:txBody>
      </p:sp>
      <p:sp>
        <p:nvSpPr>
          <p:cNvPr id="14" name="Text 6"/>
          <p:cNvSpPr txBox="1"/>
          <p:nvPr/>
        </p:nvSpPr>
        <p:spPr>
          <a:xfrm>
            <a:off x="5821050" y="8197925"/>
            <a:ext cx="117813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союзов, местоимений и правильных абзацев предложения плохо соединяются между собой. Тогда текст теряет цельность, а читатель вынужден сам догадываться, как связаны части высказывания.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524725" y="1189600"/>
            <a:ext cx="172398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улучшать собственные высказывания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1495200" y="2890275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образец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читать хорошие тексты и замечать, как в них соединяются предложения, как строятся абзацы и какие слова помогают сохранить мысль. Такой образец подсказывает удачную модель.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10342675" y="2890275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 — точные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редактировании стоит убирать повторы, подбирать синонимы и заменять одинаковые слова местоимениями. Точный словарь делает высказывание яснее, короче и приятнее для чтения.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495200" y="5715350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план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план помогает увидеть, что уже сказано, а что ещё нужно добавить. Когда части текста заранее намечены, легче не пропустить важную мысль и не нарушить порядок.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342675" y="5715350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 — проверка вслух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вслух помогает заметить пропущенные слова, неудачные переходы и сбой логики. Если фраза звучит неровно, её можно перестроить и сделать текст более аккуратным.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учебные ситуации, 7 класс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школьник использует речь и текст каждый день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учебных ситуациях один и тот же ученик переключается между разговорной, учебной и письменной формой речи, выбирая подходящий способ выражения мысли.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 текст нужны ежедневно: от короткого устного ответа до развернутой письменной работы. Чем лучше развиты эти умения, тем увереннее учебное общение.
</a:t>
            </a:r>
            <a:endParaRPr lang="en-US" sz="4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 текст учат думать и говорить ясно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мысль выстроена логично, а слова подобраны точно, речь становится понятной и выразительной. Знание текста, типов речи и средств связи помогает уверенно учиться и общаться.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2026-05-28T08:49:30Z</dcterms:created>
  <dcterms:modified xsi:type="dcterms:W3CDTF">2026-05-28T08:49:30Z</dcterms:modified>
</cp:coreProperties>
</file>