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систем линейных уравнений методом сложения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убрать неизвестную и найти ответ?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уравнений: один ответ для всех условий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состоит из уравнений с одними неизвестными. Решением считается пара значений, которая подходит каждому уравнению сразу. Для двух уравнений возможны три результата: одно решение, нет решений или бесконечно много решений.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метод сложения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неизвестную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или вычитание уравнений позволяет сразу исключить одну переменную. Вместо двух неизвестных остаётся одно простое уравнение, которое решается значительно быстрее и без лишних действий.
</a:t>
            </a:r>
            <a:endParaRPr lang="en-US" sz="1127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уже равны по модулю и имеют разные знаки, нужный результат получается почти сразу. Это сокращает число преобразований и помогает избежать громоздких промежуточных шагов.
</a:t>
            </a:r>
            <a:endParaRPr lang="en-US" sz="1127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даёт аккуратный пошаговый ответ: сначала одна переменная, затем вторая. Такой порядок удобно проверять, поэтому ошибки легче заметить и исправить ещё до записи окончательного решения.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метода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коэффициенты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одной переменной коэффициенты в двух уравнениях противоположны, при сложении эта переменная исчезает. Остаётся уравнение с одной неизвестной, которое можно решить обычным способом.
</a:t>
            </a:r>
            <a:endParaRPr lang="en-US" sz="1042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найденного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первой переменной её подставляют в одно из исходных уравнений. Так получают вторую переменную и полностью восстанавливают пару значений, подходящую системе.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действия нужно выполнять с обоими частями уравнения одновременно. Тогда равенство сохраняется, а преобразованная система остаётся эквивалентной исходной.
</a:t>
            </a:r>
            <a:endParaRPr lang="en-US" sz="1165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найденные значения подставляют в оба уравнения. Если равенства верны, решение можно считать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системы методом сложения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преобразовании двух уравнений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подготовить уравнения к сложению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коэффициенты удобными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переменная не исчезает сразу, одно или оба уравнения можно умножить на подходящие числа. Важно умножать каждое слагаемое, чтобы равенство сохранилось. Обычно выбирают самые маленькие числа, которые быстро приводят коэффициенты к нужному виду.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Получить противоположные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нужна для того, чтобы при дальнейшем сложении одна переменная исчезла без лишних вычислений. На рисунке хорошо видно, как после умножения появляются противоположные коэффициенты и система становится готовой к следующему шагу.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метод сложения работает быстрее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исчезает одна переменная, тем меньше вычислений остаётся. Поэтому удобство зависит не от длины уравнений, а от того, как легко подобрать нужное действие.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короткий путь получается при готовых противоположных коэффициентах; больше всего шагов требуется, когда сначала нужно долго подбирать множители.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алгоритму школьного метода сложения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коэффициенты уже противоположны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систему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Даны уравнения x + y = 7 и x — y = 1. Здесь коэффициенты при y уже противоположны, поэтому можно сразу сложить уравнения без дополнительной подготовки.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первую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получаем 2x = 8, потому что y исчезает. Делим обе части на 2 и получаем x = 4 — это первый найденный ответ.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подставляем x = 4 в первое уравнение: 4 + y = 7. Вычитаем 4 из обеих частей и получаем y = 3.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пары 4 и 3 в оба уравнения даёт верные равенства. Значит, решение системы найдено правильно и полностью подходит.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x = 3 остаётся вычислить y. Для этого подставляют значение в первое уравнение и получают дробный ответ, который нужно аккуратно проверить.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решения системы методом сложения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7/3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значение второй переменной после подстановки в исходное уравнение.
</a:t>
            </a:r>
            <a:endParaRPr lang="en-US" sz="2161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системы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методе сложения важно следить за каждым преобразованием и не пропускать проверку ответа.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со знаками и скобками. Проверка в конце помогает вовремя заметить неточность и исправить её.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преобразования уравнений школьной алгебры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6900" y="1854617"/>
            <a:ext cx="198300" cy="17626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найденного решения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найденные значения переменных в каждое исходное уравнение. Если в обоих случаях получается верное равенство, то решение системы найдено правильно и можно его записывать окончательно.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двух записей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нужна не только для ответа, но и для самого хода решения. Она помогает заметить ошибку в знаках, вычислениях или переносе слагаемых до того, как результат будет принят.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при сложных числах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дробях, отрицательных числах и больших коэффициентах легко ошибиться в арифметике. Поэтому проверка подстановкой делает решение более надёжным и помогает избежать случайной неточности.
</a:t>
            </a:r>
            <a:endParaRPr lang="en-US" sz="10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ответ может дать система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Прямые, заданные уравнениями, пересекаются в одной точке. Координаты этой точки и есть единственная пара значений, подходящая сразу обоим уравнениям.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параллельны, они не встречаются ни в одной точке. Значит, одна и та же пара чисел не может удовлетворять обоим уравнениям одновременно.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 много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уравнения описывают одну прямую, любая точка этой линии подходит системе. Это означает, что решений бесконечно много, а уравнения равносильны.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возможных результата системы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школьных задач чаще всего встречается первый случай, когда система имеет единственное решение. Остальные варианты тоже важны, потому что показывают, что уравнения могут описывать разные или совпадающие прямые.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результата равноправны с точки зрения алгебры: система может иметь одно, ни одного или бесконечно много решений. Вид ответа зависит от связи между уравнениями.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Графический смысл решения системы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2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уравнение —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линейное уравнение изображается прямой линией. Поэтому каждое из двух уравнений системы можно рассматривать как отдельный график с собственным наклоном и положением.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166196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 — точка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прямые пересекаются, их общая точка имеет те же координаты, что и решение системы. Именно эту точку нужно найти, чтобы удовлетворить оба уравнения сразу.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2365" y="992675"/>
            <a:ext cx="2811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без чертежа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позволяет вычислить координаты точки пересечения алгебраически, без построения графика. Это удобно, когда нужен точный ответ и нет времени на подробный рисунок.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9894" y="1588838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5725" y="3161517"/>
            <a:ext cx="198300" cy="176267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системы линейных уравнений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помогают находить цену каждого товара, если известна стоимость нескольких покупок. Так можно узнать, сколько стоит один предмет, когда вместе куплены два разных товара.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известно число двух видов предметов и их общая стоимость или масса, система помогает найти каждое количество отдельно. Такие задачи часто встречаются в школьных упражнениях.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про возраст система выражает связь между возрастом двух людей сейчас и через несколько лет. Это удобно, когда даны два условия на одни и те же величины.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двух объектов система связывает скорость, время и расстояние. С её помощью можно определить, когда и где встретятся участники движения или сколько длился путь.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с дробями и отрицательными числами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661" y="1374800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дроби
</a:t>
            </a:r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уравнениях есть дробные коэффициенты, удобно умножить всё уравнение на общий знаменатель. Тогда дроби исчезают, а вычисления становятся заметно проще и аккуратнее.
</a:t>
            </a:r>
            <a:endParaRPr lang="en-US" sz="1135" dirty="0"/>
          </a:p>
        </p:txBody>
      </p:sp>
      <p:sp>
        <p:nvSpPr>
          <p:cNvPr id="11" name="Text 3"/>
          <p:cNvSpPr txBox="1"/>
          <p:nvPr/>
        </p:nvSpPr>
        <p:spPr>
          <a:xfrm>
            <a:off x="510650" y="2358893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знаками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числа не мешают методу сложения, но требуют внимательности. Особенно важно правильно раскрывать скобки, переносить слагаемые и не терять минусы при преобразованиях.
</a:t>
            </a:r>
            <a:endParaRPr lang="en-US" sz="1132" dirty="0"/>
          </a:p>
        </p:txBody>
      </p:sp>
      <p:sp>
        <p:nvSpPr>
          <p:cNvPr id="12" name="Text 4"/>
          <p:cNvSpPr txBox="1"/>
          <p:nvPr/>
        </p:nvSpPr>
        <p:spPr>
          <a:xfrm>
            <a:off x="510650" y="3342975"/>
            <a:ext cx="40080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к целым коэффициентам система часто решается быстрее. Чем меньше дробей и лишних знаков, тем легче выполнить сложение и получить точный ответ.
</a:t>
            </a:r>
            <a:endParaRPr lang="en-US" sz="12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действие: сложить или вычесть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действия в методе сложения по виду коэффициентов при одной переменной.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решения систем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способа помогают решать системы, но удобство каждого зависит от вида уравнений и цели задания.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коэффициенты легко сделать противоположными, метод сложения обычно даёт самый короткий путь к ответу. Подстановка и графический способ полезны в других ситуациях.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7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решения системы методом сложения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Подготовить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коэффициенты при выбранной переменной и, если нужно, умножьте одно или оба уравнения на подходящие числа, чтобы получить удобные противоположные значения.
</a:t>
            </a:r>
            <a:endParaRPr lang="en-US" sz="973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одну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Сложите или вычтите уравнения так, чтобы одна переменная исчезла. После этого останется простое уравнение с одной неизвестной, которое легко решить.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первую переменную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Решите полученное уравнение и запишите значение найденной переменной. Здесь особенно важно не ошибиться в знаках и арифметических вычислениях.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и вычислить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найденное значение в одно из исходных уравнений. Так вы получите вторую переменную и восстановите всю пару решений системы.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проверить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обе переменные в двух исходных уравнениях. Эта последняя проверка помогает убедиться, что ответ точный и не содержит вычислительной ошибки.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делает решение понятным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сложения помогает быстро убрать одну переменную, найти вторую и проверить ответ. Он особенно удобен при противоположных или кратных коэффициентах и показывает смысл системы как пересечения двух прямых.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2026-05-29T23:19:58Z</dcterms:created>
  <dcterms:modified xsi:type="dcterms:W3CDTF">2026-05-29T23:19:58Z</dcterms:modified>
</cp:coreProperties>
</file>