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23. Нахождение доли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находить половину, треть и четверть числа.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числа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встречаются, когда делят пирог, ленту, яблоко или время на уроке. Главное правило простое: целое делят на равные части, а потом берут нужную долю.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«доля числа»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числа — это одна или несколько равных частей целого. Например, 1/2, 1/3 и 1/4 показывают, на сколько частей разделили предмет или число.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равных частей получилось, тем меньше одна часть. Поэтому четверть меньше половины, а треть меньше половины, но больше четверти.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 классе важно запомнить: долю находят делением на одинаковое число частей, а не на любые кусочки.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половину, число делят на 2. У 10 половина равна 5, у 8 — 4, у 14 — 7. Получается очень удобно и быстро.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хорошо показать яблоко, круг или полоску, разделённые на две одинаковые части. Так видно, что вместе половины составляют одно целое.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числа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треть, число делят на 3 равные части. У 12 треть равна 4, у 15 — 5, у 21 — 7.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начальных задач обычно берут числа, которые делятся на 3 без остатка. Тогда ответ получается точным, а счёт — спокойным и коротким.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представить предметы в трёх одинаковых группах, легко увидеть, какая часть приходится на одну группу.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треть числа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доли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выбираем нужную долю, затем делим число и проверяем ответ умножением.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на столько равных частей делят число, чтобы найти четверть.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условия урока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Четверть — это удобная часть целого. Её легко представить на часах, на полоске или в наборе одинаковых предметов.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увидеть долю сразу. Если круг, полоска или кубики разделены на одинаковые части, становится понятно, где половина, треть или четверть.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закрашены 2 из 4 частей, это половина; если 1 из 4 — четверть. Главное правило простое: все части должны быть одинаковыми.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на рисунке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ответ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находим долю делением, а потом проверяем результат умножением. Так легко заметить ошибку и убедиться, что решение верное.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1/3 от 18 равна 6, проверка выглядит так: 6 × 3 = 18. Всё сходится — значит, ответ верный.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1/4 от 20 равна 5, проверка такая: 5 × 4 = 20. Умножение помогает убедиться, что часть найдена правильно.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215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87" y="2057985"/>
            <a:ext cx="381790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99262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7759" y="2057985"/>
            <a:ext cx="509053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5891" y="2057985"/>
            <a:ext cx="381790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Числа, которые удобно делятся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восьмёрки половина и четверть находятся без лишних хлопот: число хорошо делится на 2 и на 4.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удобно делить на 2 и 3, поэтому половину и треть находить легко и быстро.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12 часто помогает в устном счёте: оно делится на 2, 3 и 4 без остатка.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18 удобно находить половину и треть, поэтому такое число часто берут в простых задачах.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Двадцать легко делится на 2 и 4, а значит, половину и четверть найти совсем не страшно.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и нахождение доли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делим число на 3 или 4, мы сразу узнаём, сколько будет одна равная часть. Например, 12 : 3 = 4, значит, одна треть числа 12 равна 4.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работает и с четвертью: 16 : 4 = 4, значит, 1/4 от 16 равна 4. На рисунке это удобно показать группами предметов, разложенных поровну.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долю большого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способ: выбрать долю, найти делитель, разделить число и проверить ответ умножением.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134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425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жизни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 на 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Яблоки, груши и печенье легко разделить на равные части. Здесь сразу видно, что доля должна быть одинаковой для всех, иначе получится совсем не по-математически.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и учебники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классе надо раздать тетради поровну, удобно найти половину или четверть. Так каждый получает свою часть, а лишних споров почти не бывает.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 уроке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урока или четверть часа помогают понять, как части связаны с целым. Такие задачи учат делить время аккуратно и не опаздывать в страну математики.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остатка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начальных задачах лучше брать числа, которые делятся именно так, чтобы ответ был точным и коротким.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«Нахождение доли числа»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ребёнок сосредотачивается на главном правиле и не путается в лишних вычислениях.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запись доли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1/2 читают как «одна вторая», 1/3 — «одна третья», а 1/4 — «одна четвёртая». Нижнее число подсказывает, на сколько частей разделили целое.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рисунок, например круг или полоска, долю увидеть проще. Одинаковые части помогают быстро понять, какая именно часть взята от целого.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решения задачи на долю числа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одинакова для половины, трети и четверти: сначала находим нужную долю, затем делим и обязательно проверяем ответ.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смотреть на числитель, а делить на него вместо нижнего числа дроби. Из-за этого ответ получается неправильным, даже если счёт кажется аккуратным.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делить предметы на неравные части. Доля всегда должна быть одинаковой по размеру, иначе это уже не честное деление, а настоящий математический беспорядок.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спешить и не читать запись дроби до конца. Если не заметить, нужна половина, треть или четверть, можно выбрать неверный делитель.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забывать проверять результат умножением. Проверка помогает быстро заметить опечатку или неверное деление и исправить ответ без лишних переживаний.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из 16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длинную полоску, разделённую на 16 одинаковых клеток. Найди половину и проверь, что две равные части снова дают всю полоску. Такое задание хорошо тренирует глаз и счёт.
</a:t>
            </a:r>
            <a:endParaRPr lang="en-US" sz="1016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с 24 карандашами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лежат 24 карандаша, и их нужно разложить по трём одинаковым кучкам. Сначала удобно посчитать, сколько карандашей будет в одной кучке, а потом быстро проверить ответ умножением.
</a:t>
            </a:r>
            <a:endParaRPr lang="en-US" sz="100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Лента длиной 20 сантиметров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лента длиной 20 сантиметров. Нужно найти её четверть и показать, как маленький кусочек становится частью целого. Здесь особенно заметно, почему равные части важны для правильного ответа.
</a:t>
            </a:r>
            <a:endParaRPr lang="en-US" sz="964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 для закрепления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урока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равные части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целое на 2, 3 или 4 одинаковые части. Так появляется половина, треть или четверть.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целое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одно число, предмет или количество времени. Пока оно целое, ничего делить не нужно.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проверка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Умножаем найденную часть на число частей. Если снова получаем исходное число, значит, всё решено верно.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— ответ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одну часть делением. Если части равные, ответ получается точным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ты умеешь находить долю числа, делить на равные части и проверять ответ. Это полезный приём, который помогает считать уверенно и без лишней путаницы.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2026-05-24T11:37:11Z</dcterms:created>
  <dcterms:modified xsi:type="dcterms:W3CDTF">2026-05-24T11:37:11Z</dcterms:modified>
</cp:coreProperties>
</file>