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Морфема — наименьшая значимая часть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состоят не только из букв, но и из смысловых частей.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морфемы в 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помогают понять строение слов, находить родственные слова и увереннее писать. Это основа для работы с орфограммами, словобразованием и внимательным разбором слова.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 них связана либо со значением слова, либо с его грамматической формой.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морфемы выделяют в русском языке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главный смысл слова и остаётся общим для родственных слов. Именно по нему легко увидеть, что слова связаны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однокоренных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лес, лесник, лесной один корень объединяет всю группу. При этом каждое слово получает своё значение и отличается от других по смыслу.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морфемы и что они делают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морфемы и их роль в слове.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морфемы своя функция: одни передают смысл, другие создают новые слова, третьи меняют форму слова.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Приставка: маленькая часть с большим смыслом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помогает уточнить действие или признак. Она может показывать приближение, движение, повтор или отрицание.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 меняет главную основу слова, зато делает его точнее. Благодаря ей появляются новые значения и смысловые оттенки.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ехать — приехать, писать — переписать, добрый — недобрый. Корень остаётся тем же, но смысл слова заметно меняется.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образовывать новые слова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предмет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показать уменьшение или ласковый оттенок: дом — домик, стол — столик. Такое слово остаётся связанным с исходным, но звучит иначе.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или лицо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часто называют человека по роду занятий: учить — учитель, писать — писатель. Так слово становится точнее и понятнее в речи.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или признак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помогают назвать качество: смелый — смелость. Они превращают признак в новое слово с самостоятельным значением.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оттенок смысла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не только образовывать слово, но и менять его звучание и смысловой оттенок. Поэтому одно и то же корневое слово получает разные варианты.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могут различаться не только размером, но и оценкой говорящего.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создавать слова с разными оттенками значения, сохраняя связь с исходной основой.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слово меняется с помощью морфем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«Состав слова»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форму слова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не создаёт новое слово, а изменяет его форму. Сравните: стол, стола, столу, столом — смысл предмета остаётся тем же.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можно определить число, падеж, а иногда и род. Это особенно важно в именах существительных и прилагательных.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словам связываться в предложении. Благодаря ему речь становится грамматически правильной и понятной.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морфемный разбор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последовательность разбора слова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— это часть, которая остаётся после отсечения окончания. В ней сохраняются корень и другие значимые морфемы, поэтому именно основа несёт главную смысловую часть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читать основа чита-, а в слове книга — книг-. Если выделять основу и окончание разными цветами, легко увидеть, где меняется форма слова, а где остаётся его смысл.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и родственные слова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отличается изменение формы слова от образования новых слов.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помогают изменять грамматические признаки, а родственные слова расширяют значение. Окончание отвечает за форму, а приставки и суффиксы — за новые слова.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«Состав слова»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3273953"/>
            <a:ext cx="632400" cy="505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51691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7203575"/>
            <a:ext cx="614400" cy="61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корень звучит по-разному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сохраняется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однокоренных словах корень остаётся узнаваемым, даже если звуки внутри него немного меняются. Благодаря этому слова друг и дружба всё равно связаны по смыслу.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помогает произношению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могут чередоваться, чтобы слово было удобнее произносить. Так в паре рука — ручка или берег — бережок форма меняется, но связь слов не исчезает.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внимательность при разборе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морфемном разборе важно сравнивать несколько родственных слов. Тогда легче заметить, где действительно корень, а где изменение звуков связано только с формой или суффиксом.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возникают, когда ученик торопится и не сравнивает слово с родственными формами.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— различить форму слова и новое слово. Чем внимательнее сравнение, тем точнее выделяются морфемы и тем меньше ошибок в разборе.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в морфемном разборе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 теме «Состав слова»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морфемы помогают в правописании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Знание приставок помогает выбирать правильный вариант написания в словах с раз-/рас- и без-/бес-, потому что написание зависит от следующего звука.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Окончания имён существительных и прилагательных помогают определить падеж, число и род, а значит — выбрать нужную букву в конце слова.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Суффиксы -ик- и -ек- часто проверяют через изменение слова: если гласная исчезает, её нужно сохранить в слове с буквой е.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Когда ученик понимает строение слова, он легче объясняет написание и реже путает орфограммы, связанные с морфемами.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Одна и та же основа может дать несколько слов с разным оттенком смысла. Например, лесок звучит уменьшительно, а лесной показывает принадлежность к лесу.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изменения делают речь выразительнее и точнее. Слово лесничий уже называет человека по занятию, поэтому морфемы помогают не только строить слова, но и уточнять мысль.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делают речь точнее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словах часто встречаются простые и наглядные примеры, где морфемы легко выделить по смыслу и форме.
</a:t>
            </a:r>
            <a:pPr algn="l" indent="0" marL="0">
              <a:lnSpc>
                <a:spcPct val="150041"/>
              </a:lnSpc>
              <a:buNone/>
            </a:pPr>
            <a:r>
              <a:rPr lang="en-US" sz="2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встречается почти всегда, а окончание — в изменяемых словах. Приставки и суффиксы появляются реже, но именно они чаще всего создают новые слова.
</a:t>
            </a:r>
            <a:endParaRPr lang="en-US" sz="2395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морфемы чаще всего встречаются в учебных словах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«Состав слова»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ошибиться, если в слове нет приставки или окончания
</a:t>
            </a:r>
            <a:endParaRPr lang="en-US" sz="3594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 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изменяется ли слово по формам. Если оно не меняется, как метро или кофе, окончания у него нет.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 конкретному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сравнивают слово с родственными и формами. Такой порядок помогает не подгонять слово под шаблон и точно определить его состав.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без приставки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смотрят, есть ли перед корнем приставка. У слов дом, книга, ветер, лиса её нет, поэтому разбор начинается прямо с корня.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морфемного состава слов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в разных словах выделяются приставка, корень, суффикс и окончание.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тип морфем может выполнять разные роли в словах. Разбор становится проще, когда сначала определить корень, а затем остальные части.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 для 5 класса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Морфема помогает увидеть устройство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Морфема показывает, как слово устроено из смысла и формы. Когда ученик умеет выделять корень, приставку, суффикс и окончание, ему легче понимать язык и писать грамотнее.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2026-05-22T05:31:29Z</dcterms:created>
  <dcterms:modified xsi:type="dcterms:W3CDTF">2026-05-22T05:31:29Z</dcterms:modified>
</cp:coreProperties>
</file>