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типов экологических взаимодействий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взаимодействия формируют фундамент экосистем и влияют на устойчивость природы.
</a:t>
            </a:r>
            <a:endParaRPr lang="en-US" sz="2775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взаимодействий между организмами началось с Дарвина и эволюционировало до сложных моделей экосистем с применением современных междисциплинарных методов и биостатистики.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развитие представлений об экологических связях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организмы соперничают за ограниченные ресурсы — воду, свет, пищу или пространство в окружающей среде.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соперничество деревьев за солнечный свет, борьбу хищников за добычу и конфликт птиц за место гнездования.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конкуренции происходят адаптации, изменение поведения и иногда вытеснение менее приспособленных видов из среды обитания.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определение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сокращение численности менее конкурентоспособного вида по мере истощения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конкуренция ведёт к доминированию одного вида и снижению численности другого.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Поляков, 2015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конкуренции на численность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проявляется в борьбе разных видов за одни экологические ниши, например, зайцы и косули за растительность.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происходит внутри вида, например, особи волков сражаются за территорию и статус в стае.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конкуренции регулируют численность популяций и поддерживают баланс в экосистемах.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способствует эволюции адаптивных черт и способствует вовлечению новых видов в экосистему.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и внутривидовая конкуренция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биология и стратегии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львов в саванне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охотятся группами, используя стратегию слаженной атаки на крупную добычу. Такая тактика повышает эффективность и обеспечивает стабильный приток энергии в семейство.
</a:t>
            </a:r>
            <a:endParaRPr lang="en-US" sz="107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их ловчие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строят сложные ловчие сети с высокой прочностью и липкостью, что позволяет эффективно захватывать насекомых и других мелких жертв для питания.
</a:t>
            </a:r>
            <a:endParaRPr lang="en-US" sz="118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Орлиное острое зрение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обладают исключительным зрением и мощными когтями, что позволяет им замечать добычу с большой высоты и безошибочно нападать для успешного поимки.
</a:t>
            </a:r>
            <a:endParaRPr lang="en-US" sz="11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51890"/>
            <a:ext cx="3848986" cy="21112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адаптаций трёх видов, позволяющих эффективнее избегать хищников и бороться с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стратегий отражает эволюционное давление и повышает шансы на выживание у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адаптаций, Биология Животных, 2019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защиты хищников и жертв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в человеческом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— внутренние паразиты, поражающие кишечник человека, вызывая воспаления и нарушая обмен веществ, что требует медицинского контроля и лечения.
</a:t>
            </a:r>
            <a:endParaRPr lang="en-US" sz="1081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— паразитическое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поселяется на ветвях деревьев, поглощая воду и питательные вещества, ослабляя хозяина и меняя структуру лесных сообществ.
</a:t>
            </a:r>
            <a:endParaRPr lang="en-US" sz="1172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Иксодовые клещи как внешние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клещи прикрепляются к коже животных и человека, питаясь кровью, могут переносить опасные инфекции, что делает их важными объектами контроля в природе.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формы и распространение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уменьшает численность хозяев, приводя к изменению структуры популяций и динамики пищевых цепей.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паразитов, например грибка Batrachochytrium dendrobatidis, вызвало массовую гибель амфибий во многих регионах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стимулирует развитие у хозяев защитных механизмов, что влияет на эволюционные процессы и устойчивость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паразитизма на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 между видами, например опыление растений пчёлами, где оба получают значительные преимущества.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получает пользу без вреда или выгоды для другого, как рыбы-клоуны и актинии, взаимодействующие без ущерба.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извлекает выгоду, нанося вред другому, что характерно для многих паразитических червей и клещей.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симбиоза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широко распространены в природе, от микроорганизмов до крупных животных, обеспечивая баланс в экосистемах.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основные виды и их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примеры и значение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пчёлами — ключ к воспроизводству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цветковые растения, перенося пыльцу между цветками. Этот процесс обеспечивает образование семян и плодов, что поддерживает разнообразие флоры. В свою очередь, пчёлы получают нектар и пыльцу как источник пищи.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корней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симбиоз с корнями деревьев, улучшая поглощение воды и минеральных веществ. Взамен растения обеспечивают грибам органические вещества. Этот союз повышает устойчивость лесных экосистем и их продуктивность.
</a:t>
            </a:r>
            <a:endParaRPr lang="en-US" sz="89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желудках жвачных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желудках коров и овец обитают бактерии, способствующие расщеплению клетчатки. Они получают среду и питание, а животные — усвояемые питательные вещества, что позволяет эффективно питаться растительной пищей.
</a:t>
            </a:r>
            <a:endParaRPr lang="en-US" sz="9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4169" y="2755985"/>
            <a:ext cx="307566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Иванова, 2020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симбиотических отношений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симбиоза, характерные примеры и эффекты для каждого партнёра.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симбиоза обеспечивают спектр взаимодействий с позитивным, нейтральным или негативным влиянием на участников.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Рыбы-клоуны и актинии: укрытие без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Рыбы-клоуны прячутся среди щупалец актиний, защищаясь от хищников. Актинии не получают ни вреда, ни пользы, что характерно для комменсализма. Такое соседство обеспечивает безопасность рыбам.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питающиеся остатками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подбирают пищу после охоты крупных хищников. Они получают питание, не затрагивая хищников, не влияя на их поведение — типичный пример комменсализма.
</a:t>
            </a:r>
            <a:endParaRPr lang="en-US" sz="991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 панцирях черепах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поселяются на панцирях черепах, используя их как носителя. Это не причиняет вреда черепахам, но водорослям способствует перемещение и доступ к свету для фотосинтеза.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примеры и механизмы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конкуренция составляют вместе более 65% всех взаимодействий, что подчеркивает их ключевую роль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взаимодействий свидетельствует о преобладании взаимовыгодных и соревновательных связей, влияющих на структуру сообществ.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Иванова, 2018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взаимодействий в экосистемах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взаимодействия регулируют численность популяций, предотвращая чрезмерный рост или вымирание видов в сообществах.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стимулируют эволюцию, поддерживают биологическое разнообразие и устойчивость природных 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влияние на трофические цепи взаимодействия формируют структуру питания и энергообмена в экосистемах.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взаимодействий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структуры для защиты и нападения, например, шипы и острые зубы у хищников.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особенности, как производство ядов или наличие симбиотических бактерий, позволяют лучше выживать в сложных связях.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включают групповую защиту, имитацию мёртвого состояния и хитрые приёмы охоты.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обладают специализированными органами для прикрепления, а растения развивают механизмы привлечения опылителей или отпугивания врагов.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взаимодействиям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экологических взаимодействий и их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связей между двумя организмами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служат двигателем естественного отбора, способствуя появлению новых адаптаций и формированию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опылителей и растений демонстрирует, как взаимные связи усиливают специализацию и взаимозависимость.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вооружений между хищниками и жертвами приводят к развитию сложных защитных и охотничьих механизмов.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межвидовых взаимодействий в 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экологических взаимодействий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Метагеномика микробиоты — раскрытие невидимого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изучать гены всех микроорганизмов в экосистемах, выявляя сложные взаимодействия и их влияние на здоровье и устойчивость сообществ.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пищевых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космических технологий помогает отслеживать миграции видов и изменения в пищевых цепях, что особенно важно для прогнозирования последствий климатических изменений.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моделировании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с применением AI позволяют анализировать сложные связи видов, прогнозировать реакции экосистем на внешние воздействия и оптимизировать природоохранные меры.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экологических взаимодействий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основных типов взаимодействий помогает сохранять биоразнообразие, управлять ресурсами и формировать устойчивое отношение к природе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2026-05-10T00:17:08Z</dcterms:created>
  <dcterms:modified xsi:type="dcterms:W3CDTF">2026-05-10T00:17:08Z</dcterms:modified>
</cp:coreProperties>
</file>