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местоимения в английском языке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английский показывает, что действие возвращается к самому человеку?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разбираться в reflexive pronouns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встречается в упражнениях, диалогах и обычных фразах. Она помогает не путать обычные местоимения с возвратными и правильно выражать действие, направленное на самого говорящего, ученика или героя текста.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список возвратных местоимений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1086" y="787216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myself, yourself, himself, herself и itself. Каждая форма связана с определённым лицом и используется только тогда, когда действие относится к тому же участнику.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01061" y="552916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01086" y="1638323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множественном числе употребляются ourselves, yourselves и themselves. Они показывают, что действие относится сразу к группе людей или к нескольким предметам, а не к одному человеку.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1061" y="1404023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01086" y="2489429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местоимения создаются на основе личных и притяжательных форм: my, your, him, her, it, our, your, them. Основа подсказывает, кому принадлежит действие.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01061" y="2255129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строятся формы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01086" y="3340535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единственном числе пишется self, а во множественном — selves. Это помогает быстро отличать one person from many and avoids spelling mistakes in writing.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701061" y="3106235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self и selves
</a:t>
            </a:r>
            <a:endParaRPr lang="en-US" sz="1000" dirty="0"/>
          </a:p>
        </p:txBody>
      </p:sp>
      <p:sp>
        <p:nvSpPr>
          <p:cNvPr id="18" name="Text 10"/>
          <p:cNvSpPr txBox="1"/>
          <p:nvPr/>
        </p:nvSpPr>
        <p:spPr>
          <a:xfrm>
            <a:off x="4701086" y="4191641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возвратное местоимение связано с конкретным подлежащим. Если перепутать форму, предложение станет грамматически неправильным или изменит смысл, поэтому важно запоминать пары вместе.
</a:t>
            </a:r>
            <a:endParaRPr lang="en-US" sz="939" dirty="0"/>
          </a:p>
        </p:txBody>
      </p:sp>
      <p:sp>
        <p:nvSpPr>
          <p:cNvPr id="19" name="Text 11"/>
          <p:cNvSpPr txBox="1"/>
          <p:nvPr/>
        </p:nvSpPr>
        <p:spPr>
          <a:xfrm>
            <a:off x="4701061" y="3957341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формы нельзя выбирать наугад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1915830"/>
            <a:ext cx="4298400" cy="2098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и возвратные формы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3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форм возвратных местоимений в английской грамматике
</a:t>
            </a:r>
            <a:endParaRPr lang="en-US" sz="933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 форма зависит от лица и числа.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Возвратная форма всегда согласуется с подлежащим по лицу и числу; для you возможны две формы.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направлено на самого исполнителя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61162" y="3307363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замены на обычное местоимение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61162" y="3603712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поставить me, him или her вместо возвратной формы, предложение станет неверным по смыслу. Читатель подумает, что действие было направлено на другого человека.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93413" y="3307363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перевода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93413" y="3603712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слово «себя» не всегда подсказывает правильную английскую форму. Нужно сначала понять, кто выполняет действие и на кого оно направлено, а потом выбрать нужное местоимение.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561162" y="1716587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участник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61162" y="2012938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Возвратное местоимение нужно, когда тот, кто действует, одновременно является тем, кто получает действие. Тогда смысл предложения показывает связь внутри одного и того же лица или предмета.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793413" y="1716587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93413" y="2012938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cut himself while cooking, The cat hurt itself, I taught myself to skate. Во всех случаях действие не переходит на другого участника, а возвращается к субъекту.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форму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выбор строится по подлежащему, лицу и числу.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18" y="1660055"/>
            <a:ext cx="2573700" cy="16889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68" y="1660055"/>
            <a:ext cx="2573700" cy="16889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8893" y="1660055"/>
            <a:ext cx="2573700" cy="16889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местоимения в бытовых ситуациях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40193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быстро умылась, причесалась и собралась в школу без помощи взрослых. В таких сценах возвратная форма подчёркивает обычные действия, которые человек делает сам каждый день, не задумываясь о них.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0193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перед школой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2985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физкультуры мальчик неловко упал и ушибся. Здесь возвратное местоимение помогает показать, что действие вернулось к самому ученику, а не к кому-то рядом.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985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травма на уроке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1950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долго тренировался и научился кататься на скейтборде самостоятельно. Такие примеры особенно полезны для школьников: они показывают, как английский выражает труд, практику и успех без посторонней помощи.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1950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к умению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возвратные местоимения встречаются чаще всего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4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возвратных местоимений для 7 класса
</a:t>
            </a:r>
            <a:endParaRPr lang="en-US" sz="1154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тема чаще всего связана с повседневными действиями. В учебных текстах такие примеры обычно встречаются раньше других и запоминаются быстрее.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зона применения — обычная жизнь; редкие случаи связаны с усилением и устойчивыми сочетаниями.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возвратных местоимений в школьном курсе английского языка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смысловые функции возвратных местоимений стоит различать на уроке.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не только строить правильные предложения, но и понимать, зачем форма стоит именно в этом месте: для возврата действия, самостоятельности или устойчивого выражения.
</a:t>
            </a:r>
            <a:endParaRPr lang="en-US" sz="19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00" y="1836643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0106" y="3405765"/>
            <a:ext cx="457588" cy="522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400" y="1785523"/>
            <a:ext cx="511200" cy="51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400" y="3462764"/>
            <a:ext cx="511200" cy="4089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 с возвратными формами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4174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Introduce yourself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48133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нужна, когда человек называет себя по имени или рассказывает о себе. Важно запоминать её целиком вместе с глаголом.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174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myself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48133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сочетание означает «один», «без помощи». Оно особенно полезно в разговоре о самостоятельных действиях, выполненных без участия других людей.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11145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Enjoy yourself
</a:t>
            </a:r>
            <a:endParaRPr lang="en-US" sz="1600" dirty="0"/>
          </a:p>
        </p:txBody>
      </p:sp>
      <p:sp>
        <p:nvSpPr>
          <p:cNvPr id="18" name="Text 7"/>
          <p:cNvSpPr txBox="1"/>
          <p:nvPr/>
        </p:nvSpPr>
        <p:spPr>
          <a:xfrm>
            <a:off x="5104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говорят, когда желают хорошо провести время. Фраза воспринимается как готовое выражение и обычно не переводится дословно по частям.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1145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 yourself
</a:t>
            </a:r>
            <a:endParaRPr lang="en-US" sz="1600" dirty="0"/>
          </a:p>
        </p:txBody>
      </p:sp>
      <p:sp>
        <p:nvSpPr>
          <p:cNvPr id="20" name="Text 9"/>
          <p:cNvSpPr txBox="1"/>
          <p:nvPr/>
        </p:nvSpPr>
        <p:spPr>
          <a:xfrm>
            <a:off x="5104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часто встречается вежливо, когда предлагают угощение или разрешают взять что-то самостоятельно. Здесь форма стала частью устойчивого английского оборота.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русскоязычных учеников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материалам темы; значения отражают относительную частоту типичных ошибок в упражнениях.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 с переводом, а с определением лица и числа подлежащего. Это видно по первым двум позициям диаграммы.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трудность — соотнести местоимение с нужным лицом и числом; затем идут пропуски и смешение возвратной и обычной формы.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47421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возвратное местоимение не нужно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01925" y="360815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не возвращается к исполнителю, в английском обычно используется обычная форма: I washed my hands, а не reflexive pronoun.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600" y="296552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Действие без возвратности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70425" y="233065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выражениях вроде They changed their clothes выбор зависит от смысла: предмет действия — одежда, а не сами люди как объект.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375100" y="168802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Изменение без объекта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36175" y="296940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говорится о состоянии или ощущении, возвратная форма не нужна: She feels happy. Здесь важно значение, а не слово «себя».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440850" y="232677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Состояние и чувства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2385393"/>
            <a:ext cx="4298400" cy="14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возвратного и обычного местоимения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правилам употребления возвратных местоимений в английском языке.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когда подлежащее и объект совпадают, а когда действие направлено на другого человека или предмет.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Возвратная форма нужна только тогда, когда действие направлено на самого исполнителя; обычное местоимение обозначает другого участника.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0357" y="1647374"/>
            <a:ext cx="1937400" cy="146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007" y="1647314"/>
            <a:ext cx="4077900" cy="19553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0357" y="3346787"/>
            <a:ext cx="1937400" cy="14644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6225" y="520850"/>
            <a:ext cx="79410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679032" y="2183050"/>
            <a:ext cx="2054100" cy="8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участник кружка подошёл к группе и представился без подсказки. He introduced himself on the first day. Такой эпизод хорошо передаёт знакомство в школьном коридоре или кабинете.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6679032" y="1706100"/>
            <a:ext cx="2054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день в кружке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33932" y="4134575"/>
            <a:ext cx="39507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ученики тихо готовились к тесту и повторяли правила сами. We prepared ourselves for the test. На иллюстрации легко показать класс, тетради и сосредоточенные лица перед уроком.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33932" y="3660802"/>
            <a:ext cx="39507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679032" y="3882475"/>
            <a:ext cx="2054100" cy="8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ученик посмотрел на расписание и напомнил себе о домашнем задании. He reminded himself about homework. Для картинки подойдёт стол с тетрадью, дневником и внимательным школьником.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679032" y="3405525"/>
            <a:ext cx="2054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 и напоминание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по лицу и числу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определении лица и числа подлежащего, затем на выборе подходящей возвратной формы.
</a:t>
            </a:r>
            <a:endParaRPr lang="en-US" sz="13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возвратных местоимений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0090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Помните про множественное число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090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selves используется только во множественном числе: ourselves, yourselves, themselves. Форма selfs в английском языке здесь не употребляется, поэтому её важно не писать по аналогии с русским языком.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090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частые ошибки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090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Сложнее всего не пропустить букву e, не перепутать self и selves и не смешать части слова. Полезно перечитывать форму вместе с подлежащим перед ответом.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585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Собирайте форму по частям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585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узнавайте основу местоимения, а затем добавляйте self или selves. Так легче заметить, что herself состоит из her + self, а ourselves — из our + selves.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585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Пишите слитно и без сокращений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6585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местоимения пишутся как одно слово: myself, themselves, herself. Внутри формы не ставятся пробелы и не используются сокращения, даже если слово длинное.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формы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возвратных местоимений; группировка предназначена для запоминания форм.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группировать слова по окончанию: self встречается в единственном числе, а selves помогает сразу увидеть множественное число.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деление на две группы делает формы короче для запоминания и быстрее связывает основу с нужным окончанием.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6" y="2665744"/>
            <a:ext cx="36372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с правильными ответами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учила сама себя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taught ___ to draw — herself. Здесь действие направлено на саму ученицу, поэтому нужна возвратная форма единственного числа.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взяли вину на себя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blamed ___ for the mistake — themselves. Подлежащее во множественном числе, и действие возвращается к той же группе.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сделал это сам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made this poster ___ — myself. Форма показывает личное участие и подчёркивает, что помощь не потребовалась.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поранилась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dog hurt ___ on the fence — itself. Для животного используется itself, потому что оно и действует, и получает результат действия.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254013"/>
            <a:ext cx="4298400" cy="14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в коротком виде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правилам употребления возвратных местоимений в английском языке.
</a:t>
            </a:r>
            <a:endParaRPr lang="en-US" sz="932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объединяет три главных случая употребления и одну типичную ошибку, чтобы быстро сравнить смысл и форму.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направлено на подлежащее, нужна возвратная форма; если важна самостоятельность, местоимение усиливает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возвратных местоимениях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местоимения помогают точно показать, кто выполняет действие и кто его получает. Если запомнить основные формы и научиться выбирать их по лицу и числу, ошибок станет заметно меньше.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2026-05-30T22:41:14Z</dcterms:created>
  <dcterms:modified xsi:type="dcterms:W3CDTF">2026-05-30T22:41:14Z</dcterms:modified>
</cp:coreProperties>
</file>