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— творец красоты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превращает звуки в чувства, образы и маленькие истории.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композитор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— это человек, который сочиняет музыку для песен, театра, кино и концертов. Он соединяет звуки в мелодии, ритмы и созвучия, создавая произведения, которые хочется слушать снова и снова.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314" y="2170429"/>
            <a:ext cx="2304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829" y="2170429"/>
            <a:ext cx="2688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говорить без слов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мелодия и бодрый ритм сразу поднимают настроение. Такая музыка словно улыбается слушателю и зовёт его хлопать в ладоши.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звуки, плавные фразы и медленный темп помогают передать печаль. Музыка делает это мягко, без слов, но очень понятно.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постепенно становится светлее, в ней слышится ожидание хорошего. Такие интонации помогают почувствовать, что всё обязательно наладится.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и нежные созвучия успокаивают, как тихий вечер. Слушателю становится легко и уютно, будто музыка укрыла его одеялом.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звуки, паузы и быстрые повторы создают в музыке напряжение. Сразу хочется узнать, что будет дальше, как в интересной сказке.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главная музыкальная дорожка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главная линия песни или пьесы. Её легче всего узнать и повторить. Она словно ведёт слушателя по музыкальной дорожке и не даёт ему заблудиться.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Чайковского мелодии часто широкие и певучие, а у Моцарта — лёгкие и ясные. Повторы, ответы фраз и сопровождение делают их ещё живее и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музыку живой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показывает, как долго звучит каждый звук и когда он появляется. Благодаря ему музыка может идти шагом, как солдат на параде, или легко кружиться в танце.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делает музыку подвижной и весёлой, а медленный — спокойной и задумчивой. Даже короткая пьеса становится выразительной, если её ритм точный и красивый.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слушателю чувствовать движение внутри музыки. Он может быть ровным, пружинистым, плавным или скачущим — и каждый раз создаёт своё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создаёт согласное звучание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возникает, когда несколько звуков звучат вместе. Они могут поддерживать друг друга и делать музыку мягкой, полной или торжественной.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звучит светло и радостно. Минор кажется более спокойным, задумчивым и немного грустным, как пасмурное утро.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подбирает созвучия так, чтобы музыка стала нежной, сильной, тёплой или волшебной. От этого меняется её характер и настроение.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гармония выбрана удачно, музыка звучит стройно и приятно для слуха. Тогда даже простой мотив кажется особенно красивым.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рисует природу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в музыке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часто стараются передать щебет птиц короткими, звонкими звуками. Такие мелодии звучат легко и оживлённо, словно утро только что открыло глаза. Слушатель почти видит сад, где пернатые музыканты устроили свой маленький концерт.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ручей в звуках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повторы и плавные переливы могут напомнить капли дождя или журчание ручья. Музыка становится похожей на спокойную прогулку после ливня. Кажется, что звуки сами бегут по дорожке и блестят на солнце.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музыке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Вивальди «Времена года» можно услышать разные картины природы. Весна там кажется свежей, лето — ярким, осень — задумчивой, а зима — холодной и прозрачной. Музыка будто меняет краски вместе с небом.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в творчестве композиторов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помогают композитору сохранить память о своей стране. В них слышны знакомые интонации, которые делают музыку близкой и душевной.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танцы и ритмы придают произведению живость и характер. Благодаря им музыка может звучать празднично, удало или очень тепло.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Глинки, Бородина и Балакирева народные мотивы становятся частью большого художественного мира. Слушатель узнаёт в них родные черты и легко запоминает такие 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музыкальное произведение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Вначале композитор придумывает идею и короткую тему. Иногда это всего несколько звуков, но именно они становятся началом будущего произведения.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музыка становится точной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выбирает темп, размер, инструменты и форму. После этого музыка записывается нотами, проверяется на слух и ещё раз уточняется, пока не зазвучит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к готовой музыке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композитор превращает замысел в законченное произведение.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403162"/>
            <a:ext cx="300000" cy="24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меняют характер музыки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петь мягко, нежно и немного грустно. Её высокий голос легко ведёт мелодию и делает её особенно выразительной, будто музыка тихо разговаривает с нами.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светло, легко и воздушно, как утренний ветерок. Она хорошо передаёт ощущение полёта, игры и радостного движения, поэтому мелодия кажется почти невесомой.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звучит ярко, смело и торжественно, словно объявляет праздник. Её звонкий голос помогает музыке звучать уверенно, празднично и очень заметно даже в большом оркестре.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может быть и нежным, и мощным, и задумчивым. На нём композитор создаёт целые картины звуками, а один и тот же мотив меняется с каждым прикосновением к клавишам.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 сказка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композитор придумывает героя, волшебный предмет или необычное приключение. Музыка сразу начинает подсказывать, каким будет этот мир: добрым, смешным, таинственным или смелым.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краски персонажей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темы для героев. Один мотив звучит хитро и легко, другой — громко и отважно, а третий — мягко и ласково, как будто персонаж улыбается.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вместе с танцем или игрой актёров, сказка оживает окончательно. Зрителю уже не нужно всё объяснять словами: чудо слышно в каждой мелодии.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Балет, где слышны шаги и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музыка помогает танцовщикам двигаться в одном ритме и передавать настроение сцены. Быстрые звуки подсказывают движение, а плавные мелодии делают прыжки и повороты похожими на полёт. Так сюжет становится понятным даже без слов.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Опера, где поют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музыка соединяется с голосом, костюмами и игрой на сцене. Пение помогает герою признаться в радости, страхе или любви. Зритель одновременно следит за историей и слушает красивое, выразительное звучание.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оркестр рассказывает сам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оркестр словно становится рассказчиком. Он может показать грозу, праздник, тайну или встречу героев без единого слова. Каждый инструмент добавляет свою краску, и сцена кажется живой, как настоящая сказка.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театру рассказывать историю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нужна людям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отдыхать после учёбы и игр. Спокойная мелодия успокаивает, а весёлая — поднимает настроение, будто в комнате внезапно стало светлее.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в праздники и делает людей дружнее. Когда звучит знакомая песня или марш, хочется подпевать, двигаться в такт и улыбаться вместе.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лучше понять свои чувства. Иногда она выражает то, что трудно сказать словами: грусть, радость, волнение или тихую надежду.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мелодия долго остаётся в памяти. Потом она вдруг вспоминается сама, как приятный сон, и снова возвращает к тёплым моментам.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255" y="2183062"/>
            <a:ext cx="334425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5690" y="2183062"/>
            <a:ext cx="2572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и фантазия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и резкие повторения могут напоминать бег, скачки или погоню. Слушатель сразу представляет движение, даже если на сцене никого не видно.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капли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тихие звуки часто похожи на дождик или капли воды. Музыка словно рисует небо, лужи и блестящие дорожки, а воображение само дорисовывает картинку.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ровный ритм может изображать шаги. Такой музыкальный образ делает героя заметным: он идёт осторожно, уверенно или загадочно, а мы почти слышим его приближение.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Нежная покачивающаяся мелодия напоминает колыбельную. Она словно укутывает звуком, успокаивает и создаёт ощущение тепла, будто рядом тихо горит ночник.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композиторов разная музыка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писал музыку, в которой слышны лёгкость, ясность и удивительная точность. Бетховен часто передавал силу, борьбу и драму. Их произведения звучат по-разному, но оба сразу запоминаются.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Душевность и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особенно любил красивые певучие мелодии, а Рахманинов — широкое, глубокое звучание. Их музыка может быть очень разной по настроению, но всегда трогает слушателя.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запоминающейся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памяти остаётся яркая мелодия, которую легко напеть. Если тема звучит несколько раз, она становится знакомой, как добрый друг, и сразу узнаётся.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неожиданные повороты и точные паузы. Они делают музыку интересной, словно в сказке внезапно открывается тайная дверь или появляется новый герой.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 повтор, и ритм, и особый голос инструмента. Когда всё это соединяется, произведение остаётся в памяти надолго и тихо звучит внутри ещё много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как мастер труда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короткая тема или образ. Это может быть настроение, герой, танец или даже одна фраза, которая потом вырастает в целое произведение.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исправления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композитор пробует разные варианты, меняет ноты, темп и звучание. Он слушает, что получается, и терпеливо убирает всё лишнее, чтобы музыка стала точнее.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каждая деталь на своём месте, музыка записывается окончательно. За красивым звучанием стоят внимание, старание и много аккуратной работы, как у настоящего мастера.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внимательно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послушать, как начинается тема: тихо или громко, быстро или спокойно. Потом можно заметить, повторяется ли она и как меняется настроение произведения.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повторном прослушивании слышны новые детали: отдельные инструменты, паузы, ответы фраз. Музыка открывает свои секреты постепенно, как интересная загадка, которую хочется разгадать до конца.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слышит сердце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соединяет мелодию, ритм, гармонию и тембр, чтобы превратить звуки в чувства и образы. Поэтому его музыка остаётся живой красотой, которую хочется слушать снова и снова.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2026-05-24T21:27:43Z</dcterms:created>
  <dcterms:modified xsi:type="dcterms:W3CDTF">2026-05-24T21:27:43Z</dcterms:modified>
</cp:coreProperties>
</file>