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государства: основные черты и географическое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Суверенитет, территория, население и власть определяют место страны в мире.
</a:t>
            </a:r>
            <a:endParaRPr lang="en-US" sz="3351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показывает не только границы стран, но и историю их формирования, ресурсы, население и хозяйство. Именно поэтому независимые государства — ключ к пониманию мировой географии и международных связей.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независимые государства важны для географии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как главная черта независимого государства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означает, что государственная власть действует выше любых других внутренних структур и сама устанавливает обязательные правила для общества, не подчиняясь внешнему управлению.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государство само принимает законы, формирует органы управления, собирает налоги и организует оборону, исходя из собственных интересов и потребностей населения.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внешних отношениях государство самостоятельно определяет курс дипломатии, заключает договоры и выбирает форму сотрудничества с другими странами и международными организациями.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международном праве суверенные государства считаются юридически равными, что закреплено в Уставе ООН и служит основой современной системы межгосударственных отношений.
</a:t>
            </a:r>
            <a:endParaRPr lang="en-US" sz="13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границы и столица государства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включает сушу, внутренние воды, территориальное море и воздушное пространство над ними. Именно она является пространственной основой существования и управления страной.
</a:t>
            </a:r>
            <a:endParaRPr lang="en-US" sz="1314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и морские границы отделяют одно государство от другого. Их точное установление важно для безопасности, контроля ресурсов и урегулирования международных отношений.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 — политический центр государства, где сосредоточены высшие органы власти, принимаются ключевые решения и формируется образ страны на международной арене.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позволяет увидеть взаимное положение стран, их соседей, границы и столицы, а значит — лучше понять особенности размещения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государства и их 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признаки действуют вместе: без любого из них государство не может быть полноценным и независимым.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географии, материалы по политической карте мира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признаки государства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население и гражданство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сообщество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население объединено гражданством и общим правовым статусом. Это делает людей не просто жителями территории, а членами одного государства с общими правами и обязанностями.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государстве часто живут разные народы, языковые и религиозные группы. Такие страны называют многонациональными и многокультурными, и это требует уважения к разнообразию.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даёт участие в выборах, защиту за рубежом и доступ к государственным услугам, включая образование, здравоохранение и социальную поддержку, закреплённую законом.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определяет не только права, но и обязанности: соблюдение законов, уплату налогов, выполнение общественных норм и ответственность перед государством и обществом.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реализует свою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внутренний и внешний суверенитет, а также меры защиты при угрозах.
</a:t>
            </a:r>
            <a:endParaRPr lang="en-US" sz="2982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правления показывает, как распределяются полномочия между главой государства, парламентом и правительством, но сама по себе не определяет наличие независимости.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мире преобладают республики; тип правления влияет на устройство власти, а не на сам факт суверенитета.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типологии государств в школьном курсе географии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в независимых государствах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и национальная идентичность
</a:t>
            </a:r>
            <a:endParaRPr lang="en-US" sz="2912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герб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герб визуально представляют государство и закрепляют его узнаваемость. Они используются на официальных зданиях, документах, в дипломатических миссиях и во время церемоний.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важную роль дополняют официальный язык и государственные праздники. Они помогают сохранять культурную преемственность и укрепляют представление о принадлежности к одной стране.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выражает историческую память, уважение к государству и чувство общности. Его исполняют на официальных мероприятиях, спортивных соревнованиях и в моменты национального единения.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обычно утверждаются конституцией или специальными законами. Это подчёркивает их обязательный статус и защищает их от произвольного изменения или искажения.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полиция и безопасность государства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защищают границы, территориальную целостность и безопасность страны от внешних угроз. Их существование связано с правом государства на законную оборону.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поддерживает общественный порядок, защищает жизнь и имущество граждан, пресекает правонарушения и обеспечивает исполнение законов внутри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службы предупреждают угрозы безопасности, включая терроризм, шпионаж и иные опасные действия. Их работа помогает сохранять устойчивость государства и доверие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источники доходов, тем устойчивее бюджет и меньше зависимость от одного сектора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доходов повышает самостоятельность страны и снижает уязвимость к внешним шокам.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доходов государства по материалам школьного курса географии; без привязки к конкретной стране.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самостоятельность государства
</a:t>
            </a:r>
            <a:endParaRPr lang="en-US" sz="2974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правовая система закрепляет независимость
</a:t>
            </a:r>
            <a:endParaRPr lang="en-US" sz="2924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конституции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закон определяет устройство власти, права граждан и пределы полномочий государственных органов.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судебной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обеспечивают исполнение законов, разрешают споры и защищают права человека от произвола.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действие законов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управления территорией делают независимость реальной, а не только формально провозглашённой.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15095"/>
            <a:ext cx="4296900" cy="15355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государства влияет на его дипломатические, экономические и безопасностные возможности.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признание, тем легче государству участвовать в торговле, переговорах и международных организациях.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политической карте мира и международному праву.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международного признания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Посольство как голос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представительства помогают поддерживать постоянный диалог между странами, решать споры и защищать интересы граждан за рубежом. Через посольства государство официально сообщает о своей позиции и получает информацию о партнёрах.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общие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ВТО, ЮНЕСКО и Всемирная организация здравоохранения создают площадки, где государства согласуют нормы, обмениваются опытом и координируют действия. Для школьника это пример того, как независимость сочетается с сотрудничеством.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 требуют совместных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эпидемии, торговля и безопасность не ограничиваются границами одной страны. Поэтому участие в международных объединениях позволяет государствам защищать национальные интересы и одновременно искать решения, выгодные для многих обществ.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действуют на мировой арене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 независимого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национального движения к полноценному государственному суверенитету.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 — общие основы независимости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Япония показывают, что независимость может сочетаться с высокой технологичностью, развитой инфраструктурой и сильными институтами. Их опыт важен для понимания роли управления и образования.
</a:t>
            </a:r>
            <a:endParaRPr lang="en-US" sz="1118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внутренние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 Индия выделяются масштабом территории и численности населения, поэтому их экономика опирается на большой внутренний спрос. Это делает страну сложной, но потенциально очень устойчивой системой.
</a:t>
            </a:r>
            <a:endParaRPr lang="en-US" sz="1118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транзит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Кения демонстрируют значение природных ресурсов, транспорта и выгодного положения на путях сообщения. География здесь напрямую влияет на хозяйство, торговлю и развитие регионов.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при 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независимость держится на суверенитете, определённых границах, гражданстве и государственных институтах. Различия между странами касаются не признаков государства, а способов их реализации.
</a:t>
            </a:r>
            <a:endParaRPr lang="en-US" sz="1118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разнообразие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помогает увидеть, что одинаковый статус независимости не означает одинаковый уровень развития. Каждое государство формирует собственную модель экономики, управления и внешних связей.
</a:t>
            </a:r>
            <a:endParaRPr lang="en-US" sz="11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 зависит не от одного признака, а от согласованной работы политики, экономики, права и 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страны, где институты усиливают друг друга; слабость одного элемента быстро отражается на всей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факторов государственности по материалам школьного курса обществознания и географии.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силу независимого государства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независимость требует постоянной работы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Коррупция, конфликт интересов и слабость управления подрывают доверие к власти. Если государственные решения не исполняются, независимость остаётся лишь юридическим статусом без реальной эффективности.
</a:t>
            </a:r>
            <a:endParaRPr lang="en-US" sz="1057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территорий усиливает социальное напряжение и усложняет управление страной. Особенно заметны различия в доступе к образованию, работе, транспорту и медицинской помощи.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многонациональных стран особенно важно сохранять уважение к языкам, культурам и правам различных групп. Без этого растёт риск сепаратизма и политического раскола.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повышается, когда конфликты решаются через закон, суд и переговоры, а не силой. Именно так независимое государство сохраняет порядок и легитимность.
</a:t>
            </a:r>
            <a:endParaRPr lang="en-US" sz="1166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мировых цен, импорта и внешнего долга делает бюджет нестабильным. В таких условиях государству труднее планировать развитие и защищать собственные интересы.
</a:t>
            </a:r>
            <a:endParaRPr lang="en-US" sz="11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выполняет собственную функцию, а вместе они образуют целостную политическую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возникает только при сочетании территории, населения, власти и права; символы и дипломатия закрепляют её во внешнем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политической карты мира.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независимое государство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независимых государствах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государство — это не только суверенитет и границы, но и работающие институты, право, безопасность и международные связи. Именно они превращают формальный статус в реальную самостоятельность.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2026-06-02T23:23:00Z</dcterms:created>
  <dcterms:modified xsi:type="dcterms:W3CDTF">2026-06-02T23:23:00Z</dcterms:modified>
</cp:coreProperties>
</file>