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повести «Живи и помни»: главные вопросы и оценки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нравственном выборе, вине и цене войны в судьбе человека.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повести и её место в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Написанная в 1974 году и опубликованная год спустя, повесть вошла в «деревенскую прозу» как произведение о памяти, совести и ответственности. Критика увидела в ней не только военную историю, но и трагедию семьи.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основа критических оценок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Дезертирство Андрея Гуськова становится не просто завязкой, а нравственным событием, вокруг которого выстраивается вся критическая дискуссия о повести.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жизнь Настёны рядом с мужем показывает, как страх и ложь постепенно разрушают доверие, близость и человеческое достоинство.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обращают внимание на мотивы вины и одиночества: герои оказываются заперты в ситуации, где скрыть поступок от совести невозможно.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оценивается как цепь необратимых последствий, в которой частная драма превращается в разговор о моральном суде над человеком.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проблематика в критике повести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критиков подчёркивают: Распутин не смягчает и не оправдывает поступок Гуськова, а показывает его как тяжёлый нравственный слом.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Дезертирство в интерпретациях воспринимается как преступление не только против долга, но и против самых близких людей, прежде всего Настёны.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 становится главным критерием оценки персонажей: именно она отделяет человеческую слабость от ответственности, которую нельзя переложить на обстоятельства.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выделяет литературная критика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критики уделяют внутреннему выбору героев и нравственным последствиям поступка.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моральная и психологическая трактовки; исторический фон важен, но остаётся вторичным.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обобщения критических интерпретаций повести «Живи и помни»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Настёны в критических работах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как нравственный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критике Настёну часто называют главной носительницей совести и человечности в повести. Её молчание, терпение и внутренняя собранность делают образ особенно сильным. Через неё раскрывается не только семейная драма, но и трагедия женской верности.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без громких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Настёна не произносит больших речей, но именно её поведение воспринимается как подлинный подвиг. Критики отмечают, что в трудных обстоятельствах она сохраняет достоинство, заботу и способность к состраданию, даже когда сама остаётся без защиты.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в деревенском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Настёны нередко читается как символ одинокой сельской женщины, несущей на себе тяжесть чужой вины. В её судьбе видят тихую, почти незаметную жертвенность, которая делает повесть особенно пронзительной и человечески близкой.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 как спорный и трагический персонаж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Гуськов в критике воспринимается не как однозначный злодей, а как человек, который не выдержал страха и выбрал самосохранение вместо долга.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подчёркиваются слабость воли, эгоизм и духовная пустота: именно они делают его поступок нравственно разрушительным для всех вокруг.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связывают Гуськова с мыслью о том, что война проверяет не только смелость, но и глубину человеческой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критических оценок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аспекты повести соотносятся с критическими выводами о её смысле.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оценках центр тяжести смещён с события на моральную ответственность человека перед другими.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подходов к повести В. Распутина «Живи и помни»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в литературной критике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повести показана как предельная проверка характера. Критики считают, что именно в экстремальной ситуации особенно ясно проявляются сила духа, слабость и способность отвечать за свой выбор.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батальных сцен чувствуется, как война ломает семейные и человеческие отношения. В центре внимания оказывается распад доверия, близости и привычного чувства защищённости.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травма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подчёркивают, что фронт оставляет след не только на поле боя, но и в сознании человека. Страх, внутреннее истощение и постоянное напряжение становятся частью его поведения.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последствием войны становится не только физическая потеря, но и моральное решение, которое герой принимает в минуту слабости. Именно этот выбор запускает трагедию.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трагический конфликт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решение превращается в цепь необратимых последствий.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нравственное пространство в критике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видят в деревне не фон, а хранительницу памяти о правде, долге и привычных моральных границах, по которым оцениваются поступки героев.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деревенском мире беглый солдат и Настёна острее всего чувствуют изоляцию, потому что рядом с домом невозможно укрыться от совести.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община воспринимается как среда строгого суда: здесь особенно заметны ложь, скрытность и нарушение неписаных правил человеческого сосуществования.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завершение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деревня сохраняет нравственную меру, но не спасает людей от беды, поэтому её образ в критике связывается с неизбежностью морального расплаты.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критического анализа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слова, связанные с моральной оценкой человека и его внутренним состоянием.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читает повесть прежде всего как нравственно-психологическую, а не событийную историю.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критических интерпретаций повести «Живи и помни»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отмечают сдержанность и точность распутинской речи: короткие фразы, простые слова и естественные интонации создают ощущение подлинности и доверия к изображаемому миру.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видят в бытовых деталях и диалогах, которые не отвлекают от смысла, а помогают раскрыть характеры, напряжение отношений и скрытую душевную боль героев.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повести считают сильным именно потому, что он избегает громких деклараций: переживания переданы тихо, но предельно выразительно, без утраты нравственной остроты.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повести в оценках критиков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символика в критическом прочтении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 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холод, темнота, река и лес в критике воспринимаются как знаки разобщённости и внутреннего одиночества. Природа не успокаивает, а подчёркивает напряжение событий.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трагедии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сибирский пейзаж соотносится с состоянием героев и усиливает трагический смысл повести. Внешняя среда словно отражает разрушение человеческих связей и нравственный кризис.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16976"/>
            <a:ext cx="4405200" cy="20989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основные темы повести понимаются в критике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тема получает не только сюжетное, но и нравственно-философское толкование.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повести соединяют сюжет и философию, поэтому текст читается как урок о личной ответственности.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критических интерпретаций повести «Живи и помни»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 советской литературной критике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критики прежде всего отмечали гуманизм Распутина, правдивое изображение народной жизни и сильный антивоенный пафос, скрытый за семейной драмой.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ценили за то, что война показана не через подвиг, а через боль, страх и нравственное испытание обычных людей, особенно женщины и солдата.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звучали претензии к мрачному тону и безысходности финала, который казался слишком суровым для части читателей и критиков того времени.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произведение воспринимали как серьёзное предупреждение о цене слабости и предательства, а не как традиционный героический текст о войне.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оценки повести преобладают в критике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чаще касаются финала и авторской строгости, чем художественного уровня самого 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художественной силы повести заметно выше, чем число возражений против её трагической тональности.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критических откликов на повесть «Живи и помни»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повести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повесть читают как текст о цене личного выбора в предельной ситуации, где страх, слабость и ответственность рассматриваются не абстрактно, а через судьбы близких людей.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научных работах особенно выделяют психологическую травму войны, хрупкость доверия и то, как одно решение разрушает целую систему человеческих отношений.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остаётся актуальным, потому что помогает обсуждать нравственную силу, способность к верности и опасность самооправдания, знакомые и современному читателю.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читательской оценки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восприятия текста от 1970-х годов до современного школьного и научного чтения.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которая заставляет судить себя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«Живи и помни» сходится в главном: это произведение о совести, страхе и цене нравственного выбора. Его сила — в правде чувств и тяжести последствий, которые невозможно забыть.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2026-05-23T12:03:27Z</dcterms:created>
  <dcterms:modified xsi:type="dcterms:W3CDTF">2026-05-23T12:03:27Z</dcterms:modified>
</cp:coreProperties>
</file>