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 клеткой, хранящий её генетическую информацию и регулирующий жизненно важные процессы.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ядро: ключ к управлению клеткой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клеточного ядра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было впервые описано Робертом Броуном в 1831 году. Развитие микроскопии XIX–XX веков дало возможность детально изучить его структуру и функции, включая роль хромосом и ДНК, раскрытую в 1953 году.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клеточного ядра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ядерная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окружено двойной мембраной, отделяющей его содержимое от цитоплазмы и обеспечивающей избирательный обмен веществ.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и хроматин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находится ядрышко — центр синтеза рибосомной РНК, а также хроматин, содержащий генетический материал и регулирующий активность генов.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Полужидкая субстанция, наполняющая ядро, обеспечивающая среду для биохимических процессов и транспортных реакций.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и перинуклеарное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представлена двумя мембранами с промежутком до 50 нм, наполненным специальными веществами, играющими роль буфера.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оболочка: структура и функции
</a:t>
            </a:r>
            <a:endParaRPr lang="en-US" sz="2341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поры как каналы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 в оболочке (от 2000 до 4000) контролируют транспорт макромолекул между ядром и цитоплазмой, имея сложное белковое 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Ядрышко: синтез и сборка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не окружено мембраной и отвечает за производство рибосомной РНК, обеспечивая сборку рибосомных субъединиц.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ядрышек варьируется в зависимости от активности клетки, что отражается их размером и визуализацией на микроскопических снимках.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состоит из ДНК, обёрнутой вокруг белков-гистонов, формируя нуклеосомы для организации и регуляции генов.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Эухроматин представляет собой рыхлую структуру, которая активна транскрипционно, позволяя экспрессию генов.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Гетерохроматин — плотная, менее активная форма, защищающая структурные участки и регулирующая доступ к генетической информации.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Хроматин: состав и виды
</a:t>
            </a:r>
            <a:endParaRPr lang="en-US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19161"/>
            <a:ext cx="3709500" cy="16201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эухроматина и гетерохроматина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различий между двумя формами хроматина и их биологическое значение.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хроматина напрямую влияют на уровень активности генов в клетке.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"Биология", под редакцией Никитина, 2017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сосредоточены линейные молекулы ДНК, организованные в хромосомы, которые содержат всю наследственную информацию.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в соматических клетках содержится 46 хромосом, образующих 23 пары, обеспечивая генетическую стабильность.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участвует в репликации — процессе копирования перед делением клетки, что гарантирует точность передачи информации.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в ядре обеспечивает синтез различной РНК для последующей реализации генетической информации.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ядра
</a:t>
            </a:r>
            <a:endParaRPr lang="en-US" sz="31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хромосомы: основные части и пропорции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Метцентрические хромосомы имеют равные плечи, а акроцентрические — одно плечо значительно короче другого.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морфологии хромосом отражают их функцию и характер наследуемой информации.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цитогенетике, 2020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575" y="14303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кариоплазмы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Кариоплазма — полужидкая среда, где происходят ферментативные процессы синтеза и репликации нуклеиновых кислот.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растворённые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растворены ионы, белки, ферменты и нуклеотиды, необходимые для нормального функционирования ядра.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гомеостаза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постоянство внутренней среды ядра, важное для стабильности генетической информации и клеточных процессов.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матрикс — это сетчатая белковая структура, придающая ядру форму и обеспечивающая внутреннее структурное устройство для поддержания расположения компонентов ядра.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 располагается под внутренней мембраной ядерной оболочки, состоит из фибриллярных белков, регулирующих форму ядра и прикрепление хроматина, что важно для организации генома.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структуре ламина вызывают наследственные заболевания — ламинапатии, характеризующиеся дегенеративными изменениями тканей из-за неправильной работы ядра.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матриксы и ламина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синтеза РНК в ядре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— начало информационного потока
</a:t>
            </a:r>
            <a:pPr algn="l" indent="0" marL="0">
              <a:lnSpc>
                <a:spcPct val="100000"/>
              </a:lnSpc>
              <a:buNone/>
            </a:pPr>
            <a:r>
              <a:rPr lang="en-US" sz="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ДНК служит матрицей для синтеза мРНК, тРНК и рРНК. РНК-полимеразы запускают процесс переписывания генетической информации, открывая нитевой комплекс ДНК для считывания.
</a:t>
            </a:r>
            <a:endParaRPr lang="en-US" sz="1317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 экспорт РНК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Образовавшаяся первичная РНК подвергается процессингу: сплайсингу, добавлению 5’ кэпа и полиаденилированию. Готовая мРНК транспортируется из ядра в цитоплазму для участия в синтезе белка.
</a:t>
            </a:r>
            <a:endParaRPr lang="en-US" sz="13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изменения ДНК и гистонов, такие как метилирование и ацетилирование, влияют на доступность генов для транскрипции, регулируя их активность.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экспрессии генов в ядре
</a:t>
            </a:r>
            <a:endParaRPr lang="en-US" sz="2752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Ремоделирование структуры хроматина позволяет упаковывать или распаковывать участки ДНК, что контролирует время и уровень экспрессии генов в зависимости от потребностей клетки.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Селективный транспорт мРНК через ядерные поры обеспечивает выборочное выведение молекул РНК, поддерживая точную регуляцию белкового синтеза в цитоплазме.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информации: от ДНК к белку
</a:t>
            </a:r>
            <a:endParaRPr lang="en-US" sz="272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генетической информации на молекулярном уровне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интерфазу — период роста и подготовки клетки, включая фазы G1, S (репликация ДНК) и G2, обеспечивая точность удвоения генетического материала.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митоза происходит распад ядерной оболочки, что позволяет хромосомам свободно распределяться между дочерними клетками для равномерного наследования.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контролирует также мейоз, критический для формирования половых клеток с половинным набором хромосом и генетическим разнообразием.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ядерных механизмов вызывает сбой в клеточном цикле, что может привести к онкологическим заболеваниям и другим патологиям.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 в клеточном цикле
</a:t>
            </a:r>
            <a:endParaRPr lang="en-US" sz="31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митоза: последовательность ключевых процессов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характеризуется конденсацией хроматина и исчезновением ядрышка, что подготавливает хромосомы к разделению.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ядерных процессов нарастает к началу митоза и снижается после разделения хроматид в анафазе, что отражает динамичную перестройку структуры ядра.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клеточной биологии, 2020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связанные с нарушениями функций ядра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Эмери-Дрейфуса
</a:t>
            </a:r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мутация в белках ядерного матрикса вызывает прогрессирующую мышечную дистрофию. Заболевание характеризуется нарушением структуры ядра и нарушением передачи генетической информации.
</a:t>
            </a:r>
            <a:endParaRPr lang="en-US" sz="158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ломкой Х-хромосомы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6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количества или структуры половых хромосом ведёт к когнитивным дефектам и изменениям в ядерной функции, что проявляется в виде задержки умственного развития и поведенческих проблем.
</a:t>
            </a:r>
            <a:endParaRPr lang="en-US" sz="167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Прогерия — ускоренное старение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Дефекты ядерных белков ламина вызывают преждевременное старение организма. Клетки теряют стабильность ядра, что ведёт к быстрому накоплению повреждений и сокращению жизненного цикла.
</a:t>
            </a:r>
            <a:endParaRPr lang="en-US" sz="17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созревания эритроциты млекопитающих теряют ядро, что увеличивает их площадь поверхности и повышает эффективность транспорта кислорода.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Полинуклеарные клетки с несколькими ядрами, такие как гепатоциты и мышечные клетки, обладают повышенным метаболизмом и синтетической активностью, обеспечивая специализированные функции.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Многоядерность обеспечивает крупным клеткам быстрый обмен веществ и регуляцию сложных биохимических процессов, адаптируясь к функциональным задачам тканей.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без ядра и полинуклеарные клетки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ядра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6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красители, специфичные к ДНК и РНК, что помогает визуализировать расположение и активность генетического материала внутри ядра в живых клетках.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детальное изучение ультраструктуры ядра и его компонентов с высоким разрешением, выявляя мельчайшие детали строения ядерной оболочки и хроматина.
</a:t>
            </a:r>
            <a:endParaRPr lang="en-US" sz="128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молекулярной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секвенирования, ПЦР и иммуногистохимия позволяют анализировать последовательности ДНК, экспрессию генов и локализацию ядерных белков с высокой точностью.
</a:t>
            </a:r>
            <a:endParaRPr lang="en-US" sz="12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— центр жизни и развития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обеспечивает хранение и реализацию генетической программы, регулирует ключевые процессы клетки и её адаптацию, оставаясь фундаментом биологических исследований и медицинских инноваций.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2026-05-10T00:22:53Z</dcterms:created>
  <dcterms:modified xsi:type="dcterms:W3CDTF">2026-05-10T00:22:53Z</dcterms:modified>
</cp:coreProperties>
</file>