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среды жизни на Земле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организмы и как они приспосабливаются?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376" y="1346100"/>
            <a:ext cx="3739448" cy="310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живому существу нужны пища, вода, кислород и подходящие условия для роста и размножения. Температура, влажность, свет, солёность, давление и движение среды определяют, где вид сможет жить и развиваться.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организмы выбирают разные места обитания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0220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занимает большую часть поверхности Земли и создаёт особые условия для жизни. Вода поддерживает тело организмов, поэтому многим из них легче двигаться и сохранять форму.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220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вокруг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22915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кажется однородной, но на самом деле сильно меняется от поверхности до глубины. Именно поэтому здесь можно встретить очень разные группы организмов.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2915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108938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глубже, тем меньше света и ниже температура. На глубине усиливается давление, поэтому там живут только организмы, приспособленные к темноте, холоду и огромной нагрузке воды.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08938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глубина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815675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важны солёность, течение и количество растворённого кислорода. Эти условия влияют на то, какие виды могут обитать в реке, озере, море или океане.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5675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воды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22413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живут рыбы, медузы, водоросли, киты, дельфины и планктон. Одни организмы плавают активно, другие дрейфуют вместе с течением или прикрепляются к подводным предметам.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22413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среды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главные особенности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воды определяет, какие организмы смогут жить в конкретном водоёме.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различается солёность воды, тем сильнее меняется состав живых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«Среды жизни»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пресной и морской воды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4539" y="1302450"/>
            <a:ext cx="2774921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дают возможность извлекать кислород, растворённый в воде. У китов, тюленей и моржей есть слой жира, который помогает сохранять тепло в холодной среде.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тепло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организмы постоянно плавают, другие проводят жизнь у дна или среди растений. Поэтому водная среда включает очень разные формы поведения и строения тела.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Плавники, ласты и перепонки позволяют уверенно маневрировать в воде. Такие приспособления особенно важны там, где нужно разворачиваться, ускоряться и удерживать направление.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водных животных тело имеет обтекаемую форму. Она уменьшает сопротивление воды и помогает быстрее плыть, тратя меньше сил на движение.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приспособлены к жизни в воде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поверхности обычно больше растений и мелких животных, потому что там достаточно света для фотосинтеза.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глубиной становится темнее и холоднее, а давление растёт, поэтому жизнь смещается к особым приспособленным видам.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представление общих закономерностей водной среды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с глубиной в воде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60200" y="2455750"/>
            <a:ext cx="1795416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организмы получают много света и кислорода, но вода не всегда доступна. Поэтому растения и животные должны по-разному защищаться от пересыхания.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204" y="1802357"/>
            <a:ext cx="1795416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света и воздуха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847746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кажется устойчивой, но её условия быстро меняются даже в пределах одного дня. Именно поэтому многим организмам нужны точные и надёжные приспособления.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47750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изменчивость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1420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наземно-воздушной среде живут деревья, кустарники, травы, насекомые, птицы, звери и человек. Здесь особенно велико разнообразие форм, размеров и способов передвижения.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714208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обитателей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588964" y="2455750"/>
            <a:ext cx="17955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смена дня и ночи, а также времена года постоянно меняют условия жизни. Организмы должны выдерживать жару, холод, сухость и резкие перепады.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2588967" y="1802357"/>
            <a:ext cx="17955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время суток
</a:t>
            </a:r>
            <a:endParaRPr lang="en-US" sz="1300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самая изменчивая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трудности наземно-воздушной среды и способы их преодоления.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приспосабливаются к жизни на суше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дуба мощный ствол и развитая корневая система, которые помогают ему удерживаться в почве и добывать воду. Широкая крона и крупные листья позволяют эффективно использовать свет, когда влаги достаточно.
</a:t>
            </a:r>
            <a:endParaRPr lang="en-US" sz="115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Дуб: сила и долговечность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сосны узкие листья-иголки с плотной поверхностью, которая уменьшает потерю воды. Такое строение помогает растению сохранять влагу и жить в условиях ветра, холода и бедных почв.
</a:t>
            </a:r>
            <a:endParaRPr lang="en-US" sz="1158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Сосна: выживание в холоде и суше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живёт там, где осадков мало, поэтому его стебель накапливает влагу. Листья у него сильно уменьшены и превращены в колючки, а это помогает сокращать испарение и защищает растение.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Кактус: запас воды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наземно-воздушной среды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 перерабатывают остатки живых существ и помогают образовываться перегною. Так почва становится плодороднее и лучше подходит для роста растений.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обитатели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участвует в круговороте веществ и поддерживает жизнь наземных растений. Без неё многие растения не смогли бы получать воду и питательные вещества.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природы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 минеральных частиц, перегноя, воды, воздуха и живых организмов. Именно сочетание этих компонентов создаёт условия для жизни под землёй.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мало света, зато много укрытий и пищи из остатков растений и животных. Здесь обитают дождевые черви, кроты, личинки насекомых, бактерии и грибы.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жизнь под ногами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не просто грунт, а живой слой, где вещества постоянно перемешиваются и обновляются.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перегноя, тем выше плодородие почвы и тем богаче её живой мир.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урока биологии.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и его значение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 по-разному приспособлены к жизни в темноте и тесном пространстве.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населена множеством организмов, которые рыхлят её, разлагают остатки и повышают плодородие.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почве и что ему помогает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среде живут глисты, блохи, вши, а также некоторые бактерии и грибы. Все они по-разному используют организм хозяина и часто ослабляют его, забирая питание и силы.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паразитов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 полностью определяется состоянием хозяина. Поэтому её обитатели должны учитывать его питание, здоровье и защитные механизмы, иначе они не смогут долго существовать.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хозяина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 жизнь в организме вредна. Некоторые бактерии помогают переваривать пищу и защищают от опасных микробов, а грибы и корни растений могут сотрудничать и обмениваться веществами.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соседство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тела или на его поверхности легче скрыться от внешних опасностей. Однако безопасность здесь относительная: хозяин может избавиться от нежелательного гостя с помощью иммунитета или поведения.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укрытие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паразитов организм хозяина становится источником готовой пищи. Им не нужно долго искать корм, но приходится выдерживать защитные реакции хозяина и постоянно приспосабливаться к его условиям.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рядом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жизнь внутри и на теле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отношений между организмами в организменной среде.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 симбиоз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кишечнике человека живут полезные бактерии. Они помогают переваривать пищу, участвуют в работе пищеварительной системы и мешают размножаться части вредных микробов. Без них организм справлялся бы с питанием хуже.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организмы, например вши и глисты, используют тело человека как источник питания и место обитания. Они забирают вещества у хозяина, вызывают слабость и могут ухудшать его самочувствие.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Нежелательные гости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организмы в организме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1781" y="1145300"/>
            <a:ext cx="506053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условия среды определяют, какие организмы могут в ней жить.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среды свой набор ограничений, поэтому организмы заселяют только те условия, к которым лучше приспособлены.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сред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сильнее ограничивающий фактор или его изменчивость для организмов в данной 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свет и кислород по-разному ограничивают жизнь в средах, поэтому главным становится не один фактор, а их сочетание.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урока биологии.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условия самые жёсткие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 может жить и в воде, и на суше. Она показывает, что один организм способен использовать разные среды на разных этапах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Переход между средами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воду из почвы и углекислый газ из воздуха. Так почвенная и наземно-воздушная среды постоянно связаны между собой через питание и рост.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Обмен веществ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 связан сразу с двумя средами: личинки развиваются в воде, а взрослые насекомые живут в воздухе и на суше. Это делает его жизненный цикл более сложным.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по этапам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среды связаны между собой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359995" y="3560609"/>
            <a:ext cx="1555211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водоёмов помогает рыбе, водорослям и многим мелким организмам. Если вода загрязняется, нарушаются цепи питания и уменьшается число видов.
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359995" y="3123209"/>
            <a:ext cx="1555211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7228795" y="3560609"/>
            <a:ext cx="1555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санитарные меры уменьшают распространение паразитов и болезней. Благодаря этому лучше сохраняются здоровье людей и устойчивость живых сообществ.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28795" y="3123209"/>
            <a:ext cx="1555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безопасность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2077203" y="3560609"/>
            <a:ext cx="1555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нужно защищать от размывания, загрязнения и истощения. Тогда в ней сохраняются перегной, воздух и вода, необходимые растениям и почвенным животным.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2077203" y="3123209"/>
            <a:ext cx="1555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Бережная почва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3794400" y="3560609"/>
            <a:ext cx="1555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убежище множеству видов и влияют на влажность и состав воздуха. Вырубка лесов разрушает места обитания и ослабляет природные связи.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794400" y="3123209"/>
            <a:ext cx="1555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лесов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511597" y="3560609"/>
            <a:ext cx="1555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Экономное использование воды, древесины и других ресурсов снижает нагрузку на природу. Это помогает сохранять среды жизни и не нарушать равновесие экосистем.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5511597" y="3123209"/>
            <a:ext cx="1555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Разумное потребление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среды жизни организмов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 делает жизнь на Земле богатой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жизни по-своему сложна, но именно это создаёт разнообразие организмов. Приспособления помогают им выживать, а связь сред поддерживает природное равновесие.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2026-05-31T19:37:45Z</dcterms:created>
  <dcterms:modified xsi:type="dcterms:W3CDTF">2026-05-31T19:37:45Z</dcterms:modified>
</cp:coreProperties>
</file>