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— модель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шар помогает увидеть большую Землю.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 уроке нужен глобус?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помогает представить Землю не плоской, а шарообразной. На нём легко найти Россию, экватор, полюса и понять, как устроена наша планета.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глобус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— это объёмная модель Земли. Он показывает нашу планету в форме шара и помогает увидеть её так, как она выглядит в действительности.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связано с латинским словом globus — «шар». На модели отмечают материки, океаны, острова, экватор и меридианы.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форма делает глобус точнее плоского рисунка. Поэтому он особенно полезен, когда нужно понять расположение объектов на Земле.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Шар, который вращается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глобуса — это шар, на котором изображена Земля. Он может поворачиваться, поэтому удобно рассматривать разные части планеты. Так глобус напоминает настоящую Землю и её движение.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и подставка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шар стоял ровно, у глобуса есть ось и подставка. Ось помогает ему вращаться, а подставка удерживает модель на столе. Благодаря этому глобус можно легко поворачивать и изучать со всех сторон.
</a:t>
            </a:r>
            <a:endParaRPr lang="en-US" sz="1336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надписи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глобуса обычно видны синие океаны, зелёные и коричневые материки, а также названия стран и морей. Такой вид помогает быстро узнать знакомые места и не потеряться среди линий и подписей.
</a:t>
            </a:r>
            <a:endParaRPr lang="en-US" sz="1319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глобус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327" y="2145622"/>
            <a:ext cx="554400" cy="49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151" y="2131725"/>
            <a:ext cx="554100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глобус нужен школьникам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всю планету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сразу показывает, что Земля — это шар, а не плоский лист. Так детям легче представить, как расположены материки, океаны и большие расстояния.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интереснее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окружающего мира глобус делает объяснение понятным и живым. С ним изучать планету намного проще, чем просто слушать длинный рассказ.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ориентироваться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глобуса можно быстро найти нужный материк или океан. Он помогает сравнивать их положение и запоминать названия без лишней путаницы.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найти на глобусе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глобусе можно увидеть все материки: Европу, Азию, Африку, Северную и Южную Америку, Австралию и Антарктиду. Это помогает запомнить их названия и расположение.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на модели отмечены океаны: Тихий, Атлантический, Индийский, Северный Ледовитый и Южный. Они занимают большую часть поверхности Земли.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глобусы показывают ещё моря, крупные острова и некоторые страны. Поэтому на них удобно искать знакомые географические объекты и рассматривать карту планеты.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глобус шаг за шагом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быстро ориентироваться на модели Земли.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Экватор, полюса и полушария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— это воображаемая линия, которая делит Землю на Северное и Южное полушария. Она проходит посередине глобуса и помогает понять устройство планеты.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полюс находится в верхней части модели, а Южный — в нижней. Эти точки показывают, где заканчивается земная ось и как устроено вращение Земли.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и полюса помогают объяснить, почему в разных местах Земли разный климат. Из-за этого в одном полушарии может быть лето, а в другом — зима.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и меридианы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идут вокруг Земли, как ровные пояса. Они помогают определить, насколько место удалено от экватора, и делают поиск на глобусе более удобным и понятным.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Меридианы соединяют Северный и Южный полюса. Вместе с параллелями они образуют градусную сетку, по которой можно находить нужные точки на модели Земли.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глобус точнее карты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почти не искажает форму Земли, потому что он похож на настоящую планету. Поэтому на нём удобно видеть общий вид материков и океанов.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плоской карте некоторые части Земли выглядят больше или меньше, чем на самом деле. Так происходит из-за того, что шар приходится изображать на листе.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искажения у полюсов. На карте они могут растягиваться, а на глобусе остаются такими, как в реальности.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глобус лучше показывает размеры и расстояния. Он помогает не только смотреть, но и правильно сравнивать разные части Земли.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придумал первые глобусы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век до н. э.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Кратет из Малла одним из первых предложил показать Землю в виде шара. Его идея помогла людям увидеть планету не как рисунок, а как объёмную модель.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и географы стали создавать глобусы для изучения Земли и звёздного неба. Так модель превратилась в полезный научный инструмент.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учителя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глобусы начали использовать в учебе. Они стали удобны для объяснения материков, океанов и путей путешествий.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в истории науки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у учёного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глобус был не просто украшением кабинета. Учёные рассматривали на нём известные земли, отмечали новые открытия и сверяли свои наблюдения. Рядом с книгами он выглядел как маленькая Земля, готовая к исследованию.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мореплавателя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Мореплаватели и картографы обращались к глобусу, когда нужно было представить путь через океаны. На такой модели легче увидеть, где находятся материки, и понять, почему путешествие по морю требует точности и терпения.
</a:t>
            </a:r>
            <a:endParaRPr lang="en-US" sz="11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9238" y="21050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6739" y="2105050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2619" y="2105050"/>
            <a:ext cx="484838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глобусы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980551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Физический глобус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моря, океаны, материки и крупные формы поверхности. По нему удобно рассматривать Землю как единое целое и замечать, где больше воды, а где суши.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50805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Рельефный глобус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высоту гор, равнин и низменностей. Выпуклые участки делают модель особенно наглядной: сразу видно, где Земля выше, а где спокойнее и ровнее.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29316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глобус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Отмечает страны и их границы. Такой глобус помогает запоминать названия государств и видеть, как они расположены на разных материках.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2012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делают глобус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5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Создают карту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учёные и картографы подготавливают точную карту Земли в уменьшенном масштабе. Без неё будущий глобус не получится верным.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2533884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Делят на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карту разрезают на узкие полосы или лепестки. Такая форма помогает аккуратно перенести изображение на шар.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95325" y="4510168"/>
            <a:ext cx="43755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Наклеивают на шар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карты приклеивают к основе, добавляют ось и подставку. Важно, чтобы линии и подписи не съехали в сторону.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0" y="4510168"/>
            <a:ext cx="4375354" cy="12082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Проверяют готовую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сборки глобус внимательно осматривают. Проверяют точность, читаемость надписей и аккуратность, чтобы модель была удобной для учебы.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глобус показывает лучше всего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наглядно показывает, что Земля вращается вокруг своей оси. Когда шар поворачивается, становится понятно, как одна сторона освещается, а другая остаётся в тени.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модели легко объяснить смену дня и ночи. Видно, почему утром светлеет одна часть планеты, а вечером — другая, словно Земля играет в прятки с Солнцем.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помогает заметить климатические пояса. По его форме легче понять, где жарче, где прохладнее и почему на разных широтах погода бывает совсем не одинаковой.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школьный глобус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создания школьного глобуса — от изучения Земли до проверки готовой модели.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глобусе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бывает совсем маленьким и помещается даже в ладонях. Такой миниатюрный шар удобно рассматривать дома, как маленькую Землю для любознательных исследователей.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модели умеют вращаться или светиться изнутри. Тогда глобус становится ещё интереснее и помогает рассматривать Землю даже вечером.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большие школьные глобусы. Их ставят в классе, чтобы всем было хорошо видно материки, океаны и подписи стран без лишнего прищуривания.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часто называют «Землёй на ладони». Это очень точное и немного волшебное сравнение: огромная планета вдруг помещается на столе.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394" y="2311552"/>
            <a:ext cx="4267200" cy="331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7438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пользуются глобусом в школе и дома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95325" y="2612025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глобус помогает быстро находить материки, океаны и страны. Он делает ответ на вопрос не только правильным, но и очень наглядным, почти как подсказка самой Земли.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97100" y="2607674"/>
            <a:ext cx="2686800" cy="30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глобус используют вместе с книгами, атласами и энциклопедиями. Он помогает готовить сообщения о путешествиях, разбирать карты и лучше запоминать названия стран.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325" y="2181900"/>
            <a:ext cx="554400" cy="49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327" y="2145622"/>
            <a:ext cx="554400" cy="49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151" y="2131725"/>
            <a:ext cx="554100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глобус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знаниям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пробуждает любопытство к географии и окружающему миру. Хочется узнать, что скрывают материки, океаны и далёкие острова.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взгляд на планету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напоминает, что Земля — одна большая планета, где всё связано. Он учит замечать общее и бережно относиться к миру вокруг.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ориентирование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 легче запоминать названия частей света и находить нужные места. Модель помогает не путаться и уверенно смотреть на карту мира.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глобусе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помогает увидеть Землю целиком, понять её форму и уверенно находить нужные места. Это маленькая модель большой планеты, которая делает уроки понятнее и интереснее.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2026-05-21T07:51:41Z</dcterms:created>
  <dcterms:modified xsi:type="dcterms:W3CDTF">2026-05-21T07:51:41Z</dcterms:modified>
</cp:coreProperties>
</file>