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части 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карта Земли: материки, части света и удивительные места планеты.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названия иногда путают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это суша на карте Земли, а части света — исторический способ делить мир. Поэтому Европа и Азия могут считаться разными частями света, хотя лежат на одном материке.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материк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большая суша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— это огромный участок суши, который со всех сторон или почти со всех сторон окружён морями и океанами. На глобусе он выглядит как большой остров.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удобно рассматривать на глобусе и политической карте. Там хорошо видно их форму, размер и положение рядом с океанами, морями и странами.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и маленькие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 — Евразия. Самый маленький — Австралия. Эти названия полезно запомнить, чтобы быстрее находить материки на любой карте.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материков помогает ориентироваться в мире: понимать, где находятся страны, почему различается природа и как связаны суша и водные пространства.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материков Земли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000788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
</a:t>
            </a:r>
            <a:pPr algn="l" indent="0" marL="0">
              <a:lnSpc>
                <a:spcPct val="100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материк на Земле. На нём расположены Европа и Азия, а ещё множество стран, гор, равнин, рек и морей.
</a:t>
            </a:r>
            <a:endParaRPr lang="en-US" sz="2415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333381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2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известна тёплым климатом, саваннами и пустыней Сахара. Здесь много ярких животных, а материк пересекает экватор.
</a:t>
            </a:r>
            <a:endParaRPr lang="en-US" sz="2327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5689884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2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материк расположен севернее экватора. На нём находятся Канада, США и Мексика, а также большие горные цепи и равнины.
</a:t>
            </a:r>
            <a:endParaRPr lang="en-US" sz="2366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033299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2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протянулись Анды, а ещё течёт знаменитая река Амазонка. Материк славится влажными лесами и очень разнообразной природой.
</a:t>
            </a:r>
            <a:endParaRPr lang="en-US" sz="2214" dirty="0"/>
          </a:p>
        </p:txBody>
      </p:sp>
      <p:sp>
        <p:nvSpPr>
          <p:cNvPr id="15" name="Text 6"/>
          <p:cNvSpPr txBox="1"/>
          <p:nvPr/>
        </p:nvSpPr>
        <p:spPr>
          <a:xfrm>
            <a:off x="10470000" y="8347493"/>
            <a:ext cx="71346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и Австралия
</a:t>
            </a:r>
            <a:pPr algn="l" indent="0" marL="0">
              <a:lnSpc>
                <a:spcPct val="100000"/>
              </a:lnSpc>
              <a:buNone/>
            </a:pPr>
            <a:r>
              <a:rPr lang="en-US" sz="2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— ледяной материк у Южного полюса, а Австралия — самый маленький. Оба материка легко найти на карте, если внимательно смотреть.
</a:t>
            </a:r>
            <a:endParaRPr lang="en-US" sz="20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тундры до пустыни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тянется так широко, что на её территории встречаются совсем разные природные зоны. На севере холодно и ветрено, а на юге бывают жаркие пустыни. Это делает материк похожим на огромную природную коллекцию.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стран, много дорог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Евразии расположено очень много государств, городов и дорог. Люди живут здесь по-разному: в больших столицах, у морей, в горах и на равнинах. Поэтому материк кажется особенно оживлённым.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через полматерика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карту, видно, насколько далеко Евразия протянулась с запада на восток. На одном конце могут быть холодные берега, а на другом — совсем другой климат и природа. Вот такой он, гигант!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материк рекордов и контрастов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материк жаркого солнца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обе стороны экватора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расположена и в Северном, и в Южном полушарии. Поэтому здесь много тепла и света, а погода часто остаётся тёплой почти круглый год.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есть саванны, тропические леса и сухие пространства. Такое разнообразие природы помогает жить множеству животных и растений, которым нужен разный климат.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огромная 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Сахара занимает очень большую территорию и считается одной из крупнейших на Земле. Песчаные и каменистые просторы делают Африку особенно узнаваемой.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знаменита слонами, жирафами, львами, зебрами и другими животными. Многие из них стали настоящими символами материка и часто встречаются в книгах и фильмах.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большие части суши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делится на Северную и Южную. Это две большие части суши, каждая со своими странами, природой и особенностями. Вместе они образуют огромную область на карте.
</a:t>
            </a:r>
            <a:endParaRPr lang="en-US" sz="2250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находятся Канада, США и Мексика. Здесь есть большие равнины, горы и протяжённые берега, которые омывают океаны.
</a:t>
            </a:r>
            <a:endParaRPr lang="en-US" sz="2658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перешеек
</a:t>
            </a:r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части соединяет узкая полоска суши — Панамский перешеек. Он как маленький мостик между материками, только очень-очень большой.
</a:t>
            </a:r>
            <a:endParaRPr lang="en-US" sz="2658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2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Америке расположены Бразилия и Аргентина, а также знаменитые Анды. Этот материк известен густыми лесами, высокими горами и богатой природой.
</a:t>
            </a:r>
            <a:endParaRPr lang="en-US" sz="2368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 Южная Америка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материк, который легко узнать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на карте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совсем немного места по сравнению с другими материками, но всё равно сразу привлекает внимание. Она находится далеко на юге и окружена океанами, словно отдельный остров огромного размера.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удивительных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кенгуру, коалы, утконосы и другие необычные животные. Многие из них редко встречаются в других частях мира, поэтому Австралия кажется настоящей природной загадкой.
</a:t>
            </a:r>
            <a:endParaRPr lang="en-US" sz="1944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 государство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Интересно, что Австралия — это и материк, и отдельная страна. На карте это помогает легко запомнить её: одно название, а значений сразу два. Удобно и немного хитро!
</a:t>
            </a:r>
            <a:endParaRPr lang="en-US" sz="2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— материк льда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Южного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расположена вокруг Южного полюса. Это самый южный материк, где почти всё время очень холодно и дует сильный ветер.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жителей здесь почти нет. На материке работают учёные, которые изучают лёд, погоду и природу. Это похоже на большую научную экспедицию.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 повсюду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поверхность Антарктиды покрыта снегом и льдом. Из-за этого она кажется белой-белой, будто кто-то рассыпал целую гору сахарной пудры.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холодных вод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можно встретить пингвинов, тюленей и морских птиц. Эти животные хорошо приспособились к суровым условиям и не боятся холода.
</a:t>
            </a:r>
            <a:endParaRPr lang="en-US" sz="25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или часть света: как не перепутать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сравнить географическое и историческое деление мира.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частей света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считаются разными частями света, хотя лежат на одном материке — Евразии. Так исторически сложилось, и именно поэтому названия иногда кажутся похожими и запутанными.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отдельная часть света с жарким климатом, саваннами и пустынями. Здесь легко вспомнить Сахару, а ещё большие реки, тропические леса и множество известных животных.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в делении частей света считается одной большой областью. Но на материках её часто разделяют на Северную и Южную Америку, поэтому названия нужно сравнивать внимательно.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Антарктида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Антарктида — две самые необычные части света. Первая известна редкими животными, а вторая — льдом, холодом и почти полным отсутствием постоянных жителей.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2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вместе образуют Евразию — самый большой материк Земли. На карте это особенно заметно, потому что суша тянется очень далеко с запада на восток.
</a:t>
            </a:r>
            <a:endParaRPr lang="en-US" sz="2264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2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Точную линию между ними не проводят по линейке. Обычно ориентируются на Уральские горы, реку Урал, Каспийское море и Кавказ, чтобы не теряться на карте.
</a:t>
            </a:r>
            <a:endParaRPr lang="en-US" sz="2390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2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материк один, в традиции Европу и Азию считают разными частями света. Это помогает удобнее описывать огромную территорию и её исторические особенности.
</a:t>
            </a:r>
            <a:endParaRPr lang="en-US" sz="2286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видишь слово «материк», думай о большой суше. Если слышишь «часть света», вспоминай традиционное деление мира. Тогда Европа и Азия перестанут путаться.
</a:t>
            </a:r>
            <a:endParaRPr lang="en-US" sz="2311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рядом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материки на карте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и Африка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видно, что Евразия и Африка находятся близко друг к другу. Между ними есть море и узкие проливы, поэтому их легко сравнивать на глобусе.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слева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обычно изображается в левой части карты. Там удобно искать Северную и Южную Америку, а также заметить длинную цепь гор и большие равнины.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внизу справа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расположена в нижней правой части карты. Она кажется маленькой, но её легко узнать по отдельному положению среди океанов и по знакомым очертаниям.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у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лежит вокруг Южного полюса и занимает самую нижнюю часть карты. Её часто рисуют белой, потому что почти вся поверхность покрыта льдом и снегом.
</a:t>
            </a:r>
            <a:endParaRPr lang="en-US" sz="24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52146"/>
            <a:ext cx="632400" cy="56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вокруг материков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большой на Земле. Он омывает многие материки и занимает огромные пространства, поэтому на карте выглядит как настоящее водное море без края.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находится между Америкой, Европой и Африкой. Он помогает людям путешествовать, влияет на погоду и соединяет далёкие страны морскими путями.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особенно важен для южных материков. Его тёплые воды влияют на климат побережий, а на карте он заметен рядом с Африкой, Азией и Австралией.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самый холодный. Он окружает северные края суши, покрыт льдами и помогает понять, почему в Арктике такие суровые природные условия.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названия без ошибки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изучения: от материков к частям света и к похожим названиям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материков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Разная, но узнаваемая суша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материке есть горы, равнины, реки и озёра. Природа может сильно отличаться, но формы суши встречаются везде, как старые знакомые на большой карте.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имеют разные природные зоны: леса, степи, пустыни, тундру и другие. Поэтому на одной планете можно увидеть и снег, и жару, и густые джунгли.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материках живут люди, строятся города, дороги и порты. Здесь появляются страны, школы, заводы и большие культурные центры, где кипит жизнь.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материки вместе составляют Землю. Если смотреть на глобус, становится ясно: суша на планете распределена неравномерно, но всё связано океанами и морями.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зелёная дорога Южной Америки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одна из самых известных рек Южной Америки. Она проходит через густые леса, где природа кажется особенно живой и шумной. По ней сразу узнают огромный и влажный материк.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море песка в Африке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поражает размерами: это одна из самых больших пустынь на Земле. Днём здесь очень жарко, а ночи могут быть прохладными. Поэтому Африка запоминается не только солнцем, но и контрастами.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 лёд Антарктиды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в Азии показывают, как высоко могут подниматься горы, а Антарктида — как сильно может царить холод. Эти места совсем разные, но оба делают материки легко узнаваемыми на карте.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материки удивляют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в жизни людей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найти дом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узнают, на каком материке находится их страна. Это помогает понять соседей, расстояния и то, какие океаны и моря рядом.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отправиться в путешествие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перемещаются между материками на самолётах и кораблях. Так можно увидеть разные природные зоны, животных и необычные города.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узнать соседние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материках расположены государства, города и дороги. Карта показывает, кто с кем граничит и как удобно добираться из одного места в другое.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заметить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помогают понять, почему в одних местах жарко, а в других холодно. Положение суши, океанов и гор влияет на климат и жизнь людей.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быстро проверить себя: если названий больше или меньше, значит, где-то закралась ошибка.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 и столько же частей света нужно запомнить, чтобы уверенно читать карту Земли.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«Материки и части света»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это огромные участки суши, а части света — удобное историческое деление мира. Если различать их правильно, карта становится понятной, а география — интересной и совсем не страшной.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2026-05-26T06:56:41Z</dcterms:created>
  <dcterms:modified xsi:type="dcterms:W3CDTF">2026-05-26T06:56:41Z</dcterms:modified>
</cp:coreProperties>
</file>