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Александра Невского: герой, правитель, святой
</a:t>
            </a:r>
            <a:endParaRPr lang="en-US" sz="2633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подвига, веры и служения Русской земле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жития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связано с XIII веком, когда русские земли были раздроблены и нуждались в защите. В тексте реальные события соединяются с церковным прославлением князя, а военные победы раскрываются как пример правителя-христианина.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Александр Невский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Ярославич родился в 1221 году в Переславле-Залесском и происходил из княжеского рода, где рано учился ответственности за землю и людей.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юности он готовился не только к военному делу, но и к государственной службе, поэтому в житии особенно заметны его выдержка, дисциплина и чувство долга.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жития подчёркивают его религиозность и готовность защищать веру, Русскую землю и народ, даже если для этого требовались трудные решения.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и богатый город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в XIII веке был крупным торговым центром и одним из самых самостоятельных городов Руси. Именно здесь молодой князь столкнулся с необходимостью быстро действовать, учитывать интересы жителей и брать на себя ответственность за безопасность города.
</a:t>
            </a:r>
            <a:endParaRPr lang="en-US" sz="1086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Граница, которую нужно было защитить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запада Новгороду угрожали нападения, а значит, мирная жизнь могла в любой момент смениться тревогой. В житии этот город показан как место, где князь проявляет решительность, собранность и готовность встать на защиту людей.
</a:t>
            </a:r>
            <a:endParaRPr lang="en-US" sz="1127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Новгород: город, где князь прошёл первые испытания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жития и их 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помогают увидеть, как биография князя превращается в рассказ о служении и подвиге.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стоят не случайные эпизоды, а ключевые шаги героя: рождение, защита земли, духовный итог жизни.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Александра Невского; хронология исторических событий XIII века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житии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сокращённом житии Александра Невского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Невская битва 1240 года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1240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Шведское войско подошло к Неве и создало угрозу новгородским землям. Для князя это стало проверкой скорости решения и умения защитить границу без промедления.
</a:t>
            </a:r>
            <a:endParaRPr lang="en-US" sz="1076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Внезапный удар
</a:t>
            </a:r>
            <a:pPr algn="ctr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быстро собрал дружину и атаковал неожиданно для противника. Именно решительность и стремительность помогли сорвать планы нападения и переломить ход столкновения.
</a:t>
            </a:r>
            <a:endParaRPr lang="en-US" sz="997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 прозвище
</a:t>
            </a:r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на Неве остановил продвижение врага и укрепил авторитет князя. С этого события Александр получил почётное прозвище Невский, связанное с местом битвы.
</a:t>
            </a:r>
            <a:endParaRPr lang="en-US" sz="1062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Ледовое побоище 1242 года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льду Чудского озера русское войско встретилось с рыцарями Ливонского ордена. Житие подчёркивает, что князь сумел выбрать выгодный момент и использовать особенности местности.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показала стойкость дружины и выдержку самого Александра. Для читателя это не только военный успех, но и пример того, как разумная тактика помогает защитить землю от сильного врага.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Невской битвы и Ледового побоища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победы произошли на западных рубежах Руси и стали символами защиты страны в тяжёлое время.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Сражения разные по противнику и месту, но одинаковы по смыслу: оба защитили Русь и усилили образ князя-защитника.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Сокращённое житие Александра Невского; историческая хронология 1240 и 1242 годов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Александра Невского с Ордой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монгольского нашествия открытая война с Ордой могла привести к новым разорениям. Поэтому князь выбирал путь осторожных поездок и переговоров, чтобы не подвергать землю лишней беде.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выбор подчёркивает его мудрость и ответственность. Он понимает, что иногда для защиты Руси нужно не только сражаться, но и выдерживать тяжёлые обстоятельства без лишнего риска.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житии эти поездки показаны не как слабость, а как трудное государственное решение. Александр думает не о личной славе, а о том, как сохранить людей, города и порядок.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это важный урок: настоящая сила героя проявляется не только в битве, но и в умении жертвовать личным ради общего спасения и будущего страны.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873680"/>
            <a:ext cx="5139684" cy="24413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князя в житии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житии раскрываются главные качества Александра Невского и что каждое из них означает для образа правителя.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князя строится не только на военных победах: житие подчёркивает, что сила героя соединена с верой, ответственностью и смирением.
</a:t>
            </a:r>
            <a:endParaRPr lang="en-US" sz="862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«Житие Александра Невского» (сокращённый текст)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948" y="1900220"/>
            <a:ext cx="54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50989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05336"/>
            <a:ext cx="720000" cy="64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святого князя в церковной традиции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веры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житии Александр Невский показан как князь, который защищает православие не только оружием, но и личной стойкостью. Его поступки получают духовное значение и воспринимаются как служение Богу.
</a:t>
            </a:r>
            <a:endParaRPr lang="en-US" sz="809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князя связан с заботой о Русской земле и её людях. Он действует не ради славы, а ради сохранения мира, порядка и безопасности для жителей северо-западных княжеств.
</a:t>
            </a:r>
            <a:endParaRPr lang="en-US" sz="885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после смерти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кончины тело князя было перенесено с почестями, что подчёркивает особое уважение к его памяти. Позднее церковь причислила его к лику святых.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исторической памяти Александр Невский стал символом верности долгу, духовной стойкости и любви к Отечеству. Поэтому его образ остаётся значимым и для литературы, и для культуры.
</a:t>
            </a:r>
            <a:endParaRPr lang="en-US" sz="87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дни князя и монашеский постриг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1263 году Александр Невский тяжело заболел после возвращения из Орды. Этот эпизод в житии передаёт не только слабость тела, но и тяжесть прожитых испытаний, выпавших на долю князя.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смертью он принял монашеский постриг с именем Алексий. Такой финал показывает его смирение, отказ от земной славы и готовность перейти к духовной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житийного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смысловых акцентов в сокращённом житии Александра Невского.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текста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торжественно и возвышенно: автор использует похвальные слова, чтобы показать Александра Невского как выдающегося князя и защитника Русской земли.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в житии не просто перечисляются, а объясняются через веру и нравственный смысл. Поэтому каждое действие героя воспринимается как важный духовный поступок.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заметны библейские выражения и высокий стиль. Они помогают создать образ избранного правителя, чья жизнь становится примером для читателя.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раскрывает образ князя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житии качества не отделены друг от друга: они проявляются в поступках, решениях и отношении князя к земле, людям и вере.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являются сила и военная доблесть, но именно мудрость, вера и забота о людях делают образ полноценным.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«Житие Александра Невского» (сокращённый текст)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знакомит с древнерусским жанром, где биография героя соединяется с похвалой и нравственным уроком. Это помогает понять особенности старинной литературы.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как в одном тексте могут сочетаться реальные исторические события и церковное представление о святом правителе. Такой приём особенно важен для древнерусской словесности.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Александра Невского учит видеть в герое не только воина, но и человека долга, веры и ответственности. Для школьника это понятный пример служения общему делу.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текст помогает обсуждать, зачем людям нужны историческая память, уважение к прошлому и понимание того, как литература сохраняет важные ценности.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важно на уроке литературы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тексте в сокращении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родился в 1221 году, княжил в Новгороде, победил в Невской битве и Ледовом побоище, а в 1263 году умер после поездки из Орды.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жития — сила князя была соединена с верой, мудростью и верностью Русской земле. Именно поэтому его образ воспринимается как пример служения Родине.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сокращённом тексте важны не только события, но и их смысл: подвиг, осторожный выбор, смирение и духовный итог жизни героя.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57563"/>
            <a:ext cx="5139684" cy="24413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факт и житийный смысл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реальные события в житии получают нравственное и духовное объяснение.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Житийный текст превращает исторические факты в нравственный пример: каждое событие связано с верой, служением и ответственностью перед Русской землёй.
</a:t>
            </a:r>
            <a:endParaRPr lang="en-US" sz="791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«Житие Александра Невского» (сокращённый текст)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Александр Невский как идеал житийного героя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показывает Александра Невского как князя, который защищал Русь, принимал трудные решения и оставался верным вере. Его образ соединяет мужество, мудрость и духовную силу.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2026-05-19T04:02:13Z</dcterms:created>
  <dcterms:modified xsi:type="dcterms:W3CDTF">2026-05-19T04:02:13Z</dcterms:modified>
</cp:coreProperties>
</file>