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удивительных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решают задачи природы и человека: проводят ток, держат жар, меняют свойства и требуют безопасного обращения.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свойства веществ так разнообразны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определяются составом, типом химической связи и строением частиц. Один и тот же элемент может проявлять разные качества: пример — углерод в алмазе и графите. Дальше решает структура: решётка, молекулы, примеси.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Агрегатные состояния и переходы между ними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Твёрдое, жидкое и газообразное состояния — основные варианты существования вещества, а плазма образуется при очень высокой энергии. Переходы между ними происходят при изменении температуры и давления.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плавление льда при 0 °C — переход из твёрдого состояния в жидкое. Кипение воды при 100 °C (при нормальном давлении) переводит её в газообразную фазу — пар.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происходит и при более низких температурах, а сухой лёд сублимирует: минует жидкую стадию. Плазма встречается в молниях и звёздах, а также в некоторых технических установках.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распространённых материалов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отдельные материалы «сильны» в разных характеристиках: идеальное сочетание всех свойств в одном образце встречается редко.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объясняются строением и составом: если запрос — прозрачность или жаростойкость, выбирают соответствующий класс материалов, а не «самый дорогой».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школьные обобщения (учебные сведения), 2026-05-12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 и графит: два материала из углерода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 и графит состоят из одного химического элемента — углерода, но устроены по-разному. В алмазе атомы образуют прочную трёхмерную сетку, где каждый связан с четырьмя соседями.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графите атомы формируют слои, которые легче сдвигаются друг относительно друга. Поэтому алмаз прозрачен и чрезвычайно твёрд, а графит мягок, оставляет след на бумаге и проводит ток.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563708"/>
            <a:ext cx="4176900" cy="25982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вещества природы и техники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Вещество, его необычное свойство и практическое применение.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напрямую подсказывают области применения: для точности и износа выбирают прочные материалы, для теплообмена — вещества с нужной теплоёмкостью.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сведения, 2026-05-12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81440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5812" y="3077108"/>
            <a:ext cx="432900" cy="384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Полимеры и пластмассы в современной жизни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Полимеры состоят из длинных молекулярных цепочек, которые могут быть гибкими или прочными. Это позволяет подбирать свойства под конкретные изделия, от упаковок до технических деталей.
</a:t>
            </a:r>
            <a:endParaRPr lang="en-US" sz="1226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набор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распространённым полимерам относят полиэтилен, полипропилен, поливинилхлорид, нейлон и тефлон. Их различия связаны с химическим строением и особенностями взаимодействия между цепями.
</a:t>
            </a:r>
            <a:endParaRPr lang="en-US" sz="1226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и технологичность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Полимерные материалы часто лёгкие и сравнительно недорогие, а производство удобнее, чем у многих металлов. Поэтому их применяют там, где важны масса, стоимость и возможность массового выпуска.
</a:t>
            </a:r>
            <a:endParaRPr lang="en-US" sz="1226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долговечности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пластмасса служит очень долго, то отходы накапливаются. Это особенно заметно при неупорядоченном сборе и переработке, когда материал не возвращается в производство.
</a:t>
            </a:r>
            <a:endParaRPr lang="en-US" sz="1280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и 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отходов приводит к образованию микропластика, который становится серьёзной экологической темой. Поэтому современные подходы всё чаще учитывают жизненный цикл изделий.
</a:t>
            </a:r>
            <a:endParaRPr lang="en-US" sz="12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создают новые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разработки от цели до внедрения: определяют нужное свойство, подбирают сырьё и проверяют безопасность.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Жидкие кристаллы и работа экранов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Жидкие кристаллы ведут себя как жидкость, но сохраняют частичную упорядоченность молекул. Поэтому их внутреннее состояние можно изменять управляемым способом.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электрического поля, света или температуры меняется ориентация молекул. Эти изменения отражаются на том, как материал пропускает и окрашивает свет.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LCD-экранах смартфонов, телевизоров, калькуляторов, часах и датчиках используют именно управляемость жидких кристаллов. Так проявляется сочетание свойств жидкости и кристалла.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материалы лучше подходят для разных задач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материала зависит от того, какая характеристика критична: для одного проекта важнее лёгкость, для другого — стойкость к нагреву или прозрачность.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компромиссы: свойства нельзя «получить все сразу», поэтому инженеры подбирают материал под конкретные требования конструкции.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обобщения по учебным характеристикам материалов, 2026-05-12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наномасштаб меняет поведение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Наночастицы имеют размеры от 1 до 100 нанометров — это сравнимо с крупными молекулами и вирусами. На таком масштабе меняется взаимодействие частиц между собой: вещества могут становиться более реакционноспособными и иначе поглощать свет. Поэтому результат часто заметно отличается от «обычного» материала.
</a:t>
            </a:r>
            <a:endParaRPr lang="en-US" sz="1006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прочность и неожиданные эффекты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поглощение света — один из визуально заметных эффектов наноматериалов. Кроме того, уменьшение размеров частиц может приводить к росту прочности и устойчивости структуры. Эти свойства особенно полезны там, где важны точность и стабильность в условиях нагрузки.
</a:t>
            </a:r>
            <a:endParaRPr lang="en-US" sz="1077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наноматериалы уже работают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Наноматериалы применяют в солнцезащитных кремах, антисептических покрытиях, катализаторах, аккумуляторах и сенсорах. Их эффективность определяется не только составом, но и очень малым размером частиц. Поэтому ученые подбирают параметры так, чтобы свойства «включались» именно нужным образом.
</a:t>
            </a:r>
            <a:endParaRPr lang="en-US" sz="1077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Наноматериалы и их особые свойства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Сверхпроводники и сильные магнитные поля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очень низких температурах некоторые материалы переходят в сверхпроводящее состояние: электрическое сопротивление становится практически нулевым и ток сохраняется без заметных потерь.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Сверхпроводники позволяют создавать мощные магниты для магнитно-резонансной томографии, ускорителей частиц и поездов на магнитной левитации, обеспечивая сильные и стабильные поля.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ограничение — необходимость сильного охлаждения. Это требует сложных установок и увеличивает стоимость, а также усложняет эксплуатацию в реальных условиях.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сверхпроводники особенно ценны там, где нужна максимальная эффективность магнитных систем, а аппаратура может поддерживать заданный температурный режим надежно.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3743" y="1432650"/>
            <a:ext cx="2648164" cy="22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в медицине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примеры веществ, их функции и конкретные области применения. Общая идея: многие методы диагностики и лечения основаны на химических свойствах и действии на организм.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вещества выполняют разные роли: от уничтожения микроорганизмов до управления физиологическими процессами. Эффективность определяется тем, как химическое вещество воздействует на ткани и системы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школьного курса химии и биологии (обобщение по примерам применения веществ).
</a:t>
            </a:r>
            <a:endParaRPr lang="en-US" sz="8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60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9178" y="3141338"/>
            <a:ext cx="548775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материалы, реагирующие на внешние воздействия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Термохромные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цвет при нагревании или охлаждении. Это помогает наглядно показывать температуру или предупреждать о перегреве, например в защитных элементах и индикаторах.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«от света к функции»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света изменяют свойства — например, степень прозрачности или активность. Такие материалы востребованы в устройствах, где нужно автоматически реагировать на освещение.
</a:t>
            </a:r>
            <a:endParaRPr lang="en-US" sz="1409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Сплавы с памятью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Способны возвращаться к заранее заданной форме после деформации при подходящем воздействии. Конструкция получается «самовосстанавливающейся» без сложного ручного ремонта.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Самовосстанавливающиеся полимеры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 устраняют мелкие повреждения за счет изменения состояния полимерной структуры. Это повышает долговечность покрытий и изделий в медицине и технике.
</a:t>
            </a:r>
            <a:endParaRPr lang="en-US" sz="147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свойства веществ в быту и на производстве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«страшных» реакций опасность часто начинается с неправильного хранения: контейнеры без маркировки и отсутствие вентиляции повышают риск отравления и ожогов.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риски распределяются между токсичностью и раздражающим действием, а также химической активностью и воспламеняемостью. Поэтому правила маркировки и вентиляции — базовые меры.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учебная классификация опасностей веществ (токсичность, горючесть, коррозионность, летучесть, раздражающее действие). Точные доли в процентах в источниках курса не фиксируются.
</a:t>
            </a:r>
            <a:endParaRPr lang="en-US" sz="9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Кристаллы, минералы и соли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имеют упорядоченное внутреннее строение: частицы располагаются в регулярных узлах. Поэтому многие кристаллические вещества проявляют характерный блеск и нередко образуют правильные геометрические формы.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кристаллических веществ — поваренная соль, сахар, кварц и медный купорос. Их свойства определяются типом химической связи, растворимостью, температурой кристаллизации и примесями, а минералы часто узнаваемы по форме и окраске.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опасность при работе с веществами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цепочки риска: от контакта до возможного повреждения здоровья, с выделением типичных факторов, которые усиливают опасность.
</a:t>
            </a:r>
            <a:endParaRPr lang="en-US" sz="2602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в повседневной жизни школьника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содержат вещества, необходимые растениям. Растения используют химические соединения для роста, а их состав влияет на урожайность и качество.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Моющие средства растворяют жиры и помогают удалять загрязнения. Благодаря химическому действию поверхностно-активных веществ грязь легче отделяется от ткани и посуды.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и в быту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продукты состоят из белков, жиров, углеводов, витаминов и минеральных веществ. Параллельно идут процессы в одежде, воде и лекарствах, где важны свойства веществ.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 превращают химическую энергию в электрическую. В результате школьные устройства получают питание без прямого подключения к электросети.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материалов и новые направления исследований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развиваются материалы для накопления энергии и защитные покрытия с высокой износостойкостью. Дополняют это катализаторы для «зелёной» химии, чтобы ускорять реакции с меньшими выбросами и отходами.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приоритет — технологии повторной переработки и замены токсичных соединений. Наука ищет материалы, которые одновременно эффективны, безопасны, долговечны и экологичны.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 биоразлагаемые пластики и лёгкие композиты для транспорта: они нацелены на снижение нагрузки на окружающую среду и уменьшение массы изделий при сохранении нужной прочности.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— это «ключ», который открывает свойства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свойства веществ объясняются их составом, строением и внутренней организацией частиц. Понимание этих закономерностей помогает выбирать материалы осознанно, безопасно и создавать технологии для медицины, энергетики и связи.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2026-05-12T10:20:25Z</dcterms:created>
  <dcterms:modified xsi:type="dcterms:W3CDTF">2026-05-12T10:20:25Z</dcterms:modified>
</cp:coreProperties>
</file>