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1920-х годов: литература эпохи перелома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литература искала язык для революции, войны и новой повседневности?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на фоне исторического разлома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1917 года писатели работали в мире, где старая культурная система распалась, а новая только формировалась. Споры о предназначении искусства, НЭП, цензура и литературные объединения сделали 1920-е десятилетием резких поисков и столкновений.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литературы 1920-х годов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десятилетия осмысляла революцию, Гражданскую войну и их человеческую цену, показывая не только героику, но и потерю привычных ориентиров, страх, усталость и моральный выбор.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заняли новая городская жизнь, труд, коллектив и бюрократия: писатели наблюдали, как идеалы преобразования сталкиваются с очередями, коммунальным бытом, служебной рутиной и бытовой неустроенностью.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текстах звучит напряжение между личностью и массой, официальным языком и живой речью, верой в будущее и сомнением в утопиях, что придаёт эпохе внутреннюю драматичность.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литературные направления и их соотношение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Десятилетие не имело единого художественного центра: разные направления развивались одновременно и спорили друг с другом.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революционная поэзия и сатира, но значительную долю составляют эксперимент и критическая антиутопия.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литературного процесса 1920-х годов на основе школьного курса литературы и истории русской словесности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Маяковский: голос революционной эпохи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 как общественное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воспринимал поэзию не как тихое размышление, а как вмешательство в жизнь. Его строки звучат как речь на площади: резко, энергично, с броской интонацией и ощущением прямого разговора с современником.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и историческое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поэмах и лирике 1920-х любовь, одиночество и личная боль постоянно сопоставлены с революционной эпохой. Из этого столкновения рождается напряжение, которое делает его голос одновременно исповедальным и публичным.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форма для нового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Необычная ритмика, разбиение строки и яркая метафорика помогали Маяковскому передавать динамику эпохи. Его стихи словно подстраиваются под ускоренный темп города, митинга и газетного лозунга.
</a:t>
            </a:r>
            <a:endParaRPr lang="en-US" sz="106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905356"/>
            <a:ext cx="2187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15076"/>
            <a:ext cx="218700" cy="17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и смеховая культура: Михаил Зощенко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как источник комизма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Коммунальные квартиры, очереди, дефицит и мелкие бытовые конфликты у Зощенко превращаются в сцену, где смешное соседствует с неловкостью и человеческой неустроенностью.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маска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Зощенко строил рассказы на интонации простого рассказчика, чья речь полна оговорок, повторов и нелепых объяснений. Именно эта «сбивчивая» манера делала сатиру особенно точной.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нового быта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у Зощенко не просто развлекает: он показывает, как далеко реальная повседневность от заявленных идеалов. Через частный случай писатель раскрывает психологию целой эпохи.
</a:t>
            </a:r>
            <a:endParaRPr lang="en-US" sz="112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литература 1920-х годов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переход от послереволюционного художественного поиска к более жёсткой литературной системе.
</a:t>
            </a:r>
            <a:endParaRPr lang="en-US" sz="101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Исаак Бабель: революция и человеческая цена истории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«Конармии» Бабель показывает Гражданскую войну без прямой героизации: короткая фраза, точная деталь и сдержанный тон заставляют сильнее почувствовать напряжение и опасность происходящего.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«Одесские рассказы» раскрывают другой мир — яркий, ироничный, но тоже жестокий, где за живой речью и колоритными характерами скрываются социальные контрасты и хрупкость человеческой жизни.
</a:t>
            </a:r>
            <a:endParaRPr lang="en-US" sz="115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Бабеля в соединении документальной основы, лиризма и внутренней трагичности. Его проза звучит предельно сжато, но оставляет ощущение большой исторической и нравственной глубины.
</a:t>
            </a:r>
            <a:endParaRPr lang="en-US" sz="11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произведения литературы 1920-х годов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тексты, которые лучше всего показывают главные художественные линии десятилетия.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показывают, что литература десятилетия развивалась сразу в нескольких направлениях: революционном, сатирическом и экспериментальном.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процесс 1920-х годов; общеизвестные датировки произведений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Замятин и антиутопия как предупреждение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«Мы» показывает общество, где порядок доведён до предела, а личная свобода подчинена строгой системе. Замятин заставляет увидеть, как рациональность может превратиться в контроль.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конфликт романа — человек против государства. Герой постепенно понимает, что идеал гармонии не гарантирует счастья, если он требует отказа от индивидуальности и внутренней свободы.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Замятин не просто критикует будущее, а предупреждает о цене социального эксперимента. Его роман поднимает вопрос, можно ли построить совершенный мир без насилия над человеком.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«Мы» стало основой русской и мировой антиутопической традиции. Для литературы 1920-х это важный знак: эпоха не только утверждала новый мир, но и сомневалась в его безошибочности.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как отражение перелома эпохи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Орнаментальность и монтаж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Пильняк передавал ощущение сломанного времени через резкие переходы, повторяющиеся мотивы и нарочито сложную образность. Его проза звучит как цепь обрывков, а не как спокойный рассказ.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истории и лирики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«Голом годе» и других текстах личное переживание постоянно сталкивается с историей. Сочетание символов, публицистики и лиризма помогает показать нестабильность послереволюционной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в прозе и поэзии 1920-х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распределяются не только по частоте, но и по силе эмоционального напряжения: литература десятилетия особенно остро реагировала на повседневный опыт перемен.
</a:t>
            </a:r>
            <a:endParaRPr lang="en-US" sz="1086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революция, война и новый быт; при этом заметен рост критической рефлексии, связанной со свободой личности и антиутопическим взглядом.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ключевым произведениям русской литературы 1920-х годов; тематическая классификация по школьному курсу литературы.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4263" y="1318279"/>
            <a:ext cx="251004" cy="251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2426" y="2210801"/>
            <a:ext cx="254651" cy="2037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4249" y="3057322"/>
            <a:ext cx="251004" cy="2510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4249" y="3927480"/>
            <a:ext cx="251004" cy="2510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 за что спорил в литературе 1920-х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ЛЕФ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Сторонники ЛЕФа связывали литературу с современностью, газетной динамикой и «литературой факта». Для них важны были энергия высказывания, монтаж и прямое воздействие на читателя.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РАПП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РАПП настаивал на идейной дисциплине, классовой позиции и понятности текста. Художественная ценность здесь подчинялась задаче воспитания нового советского читателя.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«Серапионовы братья»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объединение защищало самостоятельность искусства и право писателя на сложную форму. Его участники не сводили литературу к агитации и отстаивали свободу творческого выбора.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АХРР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АХРР ориентировалась на реалистическое изображение современности и социально значимых сюжетов. Ее позиция сближала литературу с задачей понятного и узнаваемого отражения эпохи.
</a:t>
            </a:r>
            <a:endParaRPr lang="en-US" sz="89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838" y="2232425"/>
            <a:ext cx="3789773" cy="216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литературных позиций 1920-х годов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направления по-разному понимали назначение литературы, ее язык и связь с классическим наследием.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шли не только о стиле, но и о праве литературы быть независимой. К концу десятилетия усилилась линия на идеологическую норму.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манифесты и программы 1920-х годов; обобщение по истории русской литературы XX века.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повседневность как зеркало эпохи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Коммунальные квартиры, очереди, учреждения и трамваи стали не просто фоном, а самостоятельным способом показать новую социальную реальность, в которой теснота соседствовала с обещанием обновления.
</a:t>
            </a:r>
            <a:endParaRPr lang="en-US" sz="1079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образы служащего, комсомольца, чиновника или обывателя литература исследовала судьбу «маленького человека» новой эпохи. Именно в быту особенно заметен разрыв между лозунгом и жизнью.
</a:t>
            </a:r>
            <a:endParaRPr lang="en-US" sz="1079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 текстах 1920-х часто выглядит одновременно современным и утомительным. Он символизирует движение вперед, но показывает нехватку порядка, комфорта и устойчивых человеческих связей.
</a:t>
            </a:r>
            <a:endParaRPr lang="en-US" sz="10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эксперимент 1920-х привел к усилению контроля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переход от художественного разнообразия первых послереволюционных лет к более жесткой литературной системе конца десятилетия.
</a:t>
            </a:r>
            <a:endParaRPr lang="en-US" sz="7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 журнал как часть литературной жизни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1920-е годы оформление издания стало важной частью художественного впечатления: типографика, фотомонтаж и асимметрия не украшали текст, а подчеркивали его ритм и смысл.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и альманахи были местом встречи авторов, манифестов и полемики. Книга воспринималась как цельный объект, в котором визуальная форма работала на идею произведения.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русская литература 1920-х повлияла на мир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Замятина «Мы» стал важным источником для последующей мировой антиутопии и показал, как художественная форма может предупреждать об опасности тотального контроля.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Поэтика Маяковского, лаконизм Бабеля и сатирическая интонация Зощенко расширили представления о том, как можно соединять эксперимент, эмоцию и социальное наблюдение.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международном контексте русская литература этого десятилетия воспринималась как лаборатория новых форм, где спор о свободе искусства был не менее важен, чем сам текст.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литературного развития 1920-х годов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десятилетия развивалась в ситуации постоянного спора между эстетической свободой и общественным заказом, поэтому ее язык оказался особенно напряженным и разнообразным.
</a:t>
            </a:r>
            <a:endParaRPr lang="en-US" sz="986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достижения связаны с формальным поиском и сильной социальной реакцией. При этом уязвимость перед цензурой ограничивала долговременную автономию литературы.
</a:t>
            </a:r>
            <a:endParaRPr lang="en-US" sz="1054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анализ литературных тенденций 1920-х годов по школьному курсу и истории русской литературы XX века.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1920-х: опыт, который не устаревает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1920-х годов важна потому, что она честно зафиксировала переломную эпоху и научила видеть в истории не только лозунги, но и судьбу человека, его страхи, сомнения и надежды.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2026-05-20T03:21:37Z</dcterms:created>
  <dcterms:modified xsi:type="dcterms:W3CDTF">2026-05-20T03:21:37Z</dcterms:modified>
</cp:coreProperties>
</file>