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Казахстан: география, природа и развитие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— огромная страна Евразии: столица Астана, крупнейший город Алматы, разнообразная природа и ресурсы.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расположен в центре Евразии и граничит с Россией, Китаем, Кыргызстаном, Узбекистаном и Туркменистаном. На западе он выходит к Каспийскому морю. Площадь около 2,7 млн км², население — свыше 20 млн человек.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Казахстан и почему его изучают на уроках географии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Казахстана тянется от Прикаспийской низменности на западе до Алтая и Тянь-Шаня на востоке и юго-востоке. Большая часть страны лежит в умеренном поясе, поэтому природные условия заметно меняются по широте.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природные зоны Казахстана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природные зоны — степь, полупустыня, пустыня и горные области. Такое разнообразие связано с огромной площадью и рельефом, который влияет на ветры, осадки и условия для жизни растений и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зон отражается не только в ландшафтах, но и в почвах, растительности и хозяйственной деятельности. Где осадков больше, там развивается земледелие, а где суше — сильнее развиты пастбища и животноводство.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Астана стала столицей в 1997 году. Город расположен на севере страны и быстро вырос в административный и политический центр, где сосредоточены государственные учреждения и крупные проекты развития.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Астана — столица современного Казахстана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узнаваемых объектов — монумент Байтерек, дворец Хан-Шатыр и здания правительства. Современная застройка, широкие улицы и большие общественные пространства подчеркивают роль столицы в жизни Казахстана.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Алматы остаётся самым крупным городом, Шымкент входит в число наиболее населённых, а Астана демонстрирует быстрый рост.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заметно выделяются на фоне низкой плотности населения: большая часть территории страны малозаселена.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сравнения по численности на основе школьных материалов; точные значения не приводятся (условный индекс).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Казахстана по численности населения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Казахстана и языковая ситуация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живут казахи, русские, узбеки, уйгуры, татары, украинцы и представители других народов. Такое разнообразие связано с историческими переселениями и освоением территории.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Казахский как государственный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казахский. Он используется в официальной сфере и поддерживается через образование и средства массовой информации.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широко применяется в общении, образовании и деловой сфере. Многие люди свободно используют оба языка, когда решают разные жизненные задачи.
</a:t>
            </a:r>
            <a:endParaRPr lang="en-US" sz="141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сформировался из-за кочевой истории, переселений и длительного совместного проживания разных этнических групп. Поэтому в стране соседствуют разные традиции.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Казахстана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954850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век: Казахское ханство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возникло Казахское ханство. Оно стало важным этапом в истории кочевых обществ, объединяя земли и племена под общими правителями.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11913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каганаты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здесь существовали тюркские государства и каганаты. Они оставили заметный след в развитии традиций, языка и политической организации народов региона.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97763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Российская 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казахские земли вошли в состав Российской империи. Начались изменения в управлении, хозяйстве и связях с другими регионами.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975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современного Казахстана жили сакские племена и другие кочевые народы. Их хозяйство и культура были связаны с жизнью на больших пространствах.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40688" y="1235375"/>
            <a:ext cx="1422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декабря 1991 года: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Казахстан получил 16 декабря 1991 года. После этого началось создание новых государственных институтов и развитие страны в современном формате.
</a:t>
            </a:r>
            <a:endParaRPr lang="en-US" sz="11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современный Казахстан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исторических этапов от древности до независимости.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Кочевое наследие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Казахстана соединяет кочевое наследие и современную городскую жизнь. Важными символами остаются домбра, юрта, айтыс, национальная одежда и традиция гостеприимства.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казахского народа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Гостеприимство, блюда и Наурыз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блюд — бешбармак, казы, баурсаки и кумыс. Праздник Наурыз отмечается весной и связан с обновлением природы и началом нового года по восточному календарю.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8371"/>
            <a:ext cx="4037700" cy="19179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ресурсов помогает понять, почему сырьевой сектор играет ключевую роль в экономике страны, а разные регионы специализируются на разных видах добычи.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по регионам: запад сильнее связан с нефтью и газом, центральные районы — с углём, а добыча урана — одна из главных особенностей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географии Казахстана и школьные атласы.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Казахстана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удобства сравнения на слайде показаны схематические доли отраслей: в экономике заметны добывающие направления, а в крупных городах растёт роль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экономика держится на сырьевом экспорте, а дополнительный «каркас» формируют транспорт и быстро растущий сектор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школьных атласов и учебников по географии; точные процентные доли на диаграмме не указаны (схематическое представление).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Казахстана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выращивают пшеницу, ячмень, масличные культуры и кормовые растения. На урожай влияют длина сезона вегетации и уровень осадков, поэтому земледелие сосредоточено в удобных по рельефу районах.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степной страны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области особенно важны для зернового хозяйства: там больше равнинных земель и чаще подходят условия для земледелия. Зерно становится основой питания людей и важным сырьём для переработки.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и полупустынных районах развито животноводство: овцеводство, коневодство и разведение крупного рогатого скота. Здесь кормовая база часто связана с природными пастбищами и культурными кормовыми угодьями.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тесно связано с природными зонами и количеством осадков. В засушливых регионах земледелие требует более внимательного водного режима и устойчивых агротехнологий.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751" y="2191591"/>
            <a:ext cx="246514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2202918"/>
            <a:ext cx="291463" cy="2590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2202918"/>
            <a:ext cx="291463" cy="25907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связи между Европой и Азией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магистрали связывают крупные города и обеспечивают перевозки грузов на большие расстояния. Благодаря этому Казахстан участвует в международных поставках по направлениям Восток—Запад.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помогают доставлять грузы и пассажиров между регионами и соседними странами. Они дополняют железнодорожные перевозки и повышают гибкость логистики.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Актау и Курык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Каспийском море важную роль играют порты Актау и Курык. Через них грузы перевозят по водным маршрутам, связывая сухопутные коридоры с морскими линиями.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Чарынский каньон: стены из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Чарынский каньон поражает «цветными» обрывами, где породы выглядят как слои прочитанной истории. Здесь можно пройти по тропам и увидеть необычные формы рельефа, меняющиеся в зависимости от света. Место особенно впечатляет на закате, когда оттенки становятся теплее.
</a:t>
            </a:r>
            <a:endParaRPr lang="en-US" sz="123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Балхаш: озеро, где встречаются разные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Балхаш известно своей особенной особенностью: его западная и восточная части отличаются по солёности. Берега и полуострова создают разнообразие пейзажей — от степных участков до более «водных» видов природы. Балхаш — символ Казахстана для тех, кто любит большие водоёмы.
</a:t>
            </a:r>
            <a:endParaRPr lang="en-US" sz="123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Тянь-Шань и Алтай: где рождаются горные 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Алтая и горные районы Тянь-Шаня дают прохладный климат и редкую растительность. Здесь встречаются животные, которых нельзя увидеть везде: снежный барс, сайгак и беркут. Многие территории сохраняют природный облик благодаря охранному статусу.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достопримечательности Казахстана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большинстве районов заметно теплее, чем на европейских широтах того же размера из‑за континентальности. Осенью быстрее, чем весной, наступает похолодание.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сезонов объясняется большой удалённостью от океанов и особенностями циркуляции воздуха. В горах и на юге погодные условия смягчаются.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учебным материалам о резко континентальном климате Казахстана (без привязки к точным средним многолетним значениям для конкретного города).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Казахстана по сезонам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действуют школы, колледжи, университеты и научные центры. Обучение опирается на современные программы, а в городах всё активнее внедряют цифровые форматы и электронные учебные материалы.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спорт в Казахстане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цифровое обучение и новые методики подготовки. Это помогает ученикам осваивать предметы в удобном темпе и готовиться к олимпиадам, проектам и экзаменам с опорой на практику.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известна спортивными успехами в боксе, борьбе, тяжёлой атлетике и зимних видах спорта. Международные соревнования и современная инфраструктура повышают интерес школьников к регулярным тренировкам и здоровому образу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— унитарное государство с президентской формой правления. Общая система управления закрепляет полномочия центральных органов и задаёт рамки работы регионов.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общество современного Казахстана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развития связаны с модернизацией экономики и повышением её устойчивости. Одновременно уделяют внимание экологической безопасности и проектам, которые улучшают условия жизни в разных городах и сёлах.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действуют парламент и правительство, а также органы власти на местах. Такая организация помогает решать вопросы от национального уровня до повседневных задач в регионах.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поддержка молодёжи и развитие инфраструктуры. Укрепление городской и сельской среды помогает улучшать качество образования, медицины и транспортной доступности.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экономика Казахстана из ресурсов и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логических связей: природные ресурсы → добыча → переработка и экспорт → доходы → развитие инфраструктуры и других направлений.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территория делает страну крупным центром Евразии и заметно усиливает её роль в транспортных и экономических связях.
</a:t>
            </a:r>
            <a:endParaRPr lang="en-US" sz="348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Казахстана — одна из крупнейших в мире. Большая территория поддерживает разнообразие природных зон и ресурсную базу, а также увеличивает протяжённость транспортных направлений.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Казахстан: площадь около 2,7 млн км²; данные справочных материалов (энциклопедии и официальные географические сведения).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Казахстан: большие пространства — большие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Казахстан соединяет разнообразную природу, богатую историю и многонациональное общество, опираясь на значительные природные ресурсы. География влияет на транспорт и хозяйство, а развитие образования, модернизации и охраны природы помогает повышать качество жизни и ускорять рост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2026-05-11T22:23:27Z</dcterms:created>
  <dcterms:modified xsi:type="dcterms:W3CDTF">2026-05-11T22:23:27Z</dcterms:modified>
</cp:coreProperties>
</file>