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как ключевая тема обществознания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действует, так и меняется общество.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деятельность люди создают экономику, науку, культуру и нормы совместной жизни. История общества — это история изменения способов человеческой активности, от простого выживания до сложных технологий и проектного мышления.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как двигатель общественного развития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— это осознанная и целенаправленная активность человека, в которой он преобразует окружающий мир и самого себя.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деятельности и её структура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структуру составляют потребность, мотив, цель, средства, действия, результат и оценка результата; все элементы связаны между собой.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может быть индивидуальной или коллективной, практической или духовной, созидательной или разрушительной по своим последствиям.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выделяют труд, учение, общение и игру, а также творчество, познание и социальную активность.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создаёт товары, услуги и общественные блага, обеспечивая человеку доход, профессиональный рост и возможность реализовать способности в выбранной сфере.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требует разделения труда, квалификации, дисциплины и личной ответственности, потому что результат труда всегда оценивается обществом и работодателем.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особенно важны интеллектуальный труд, цифровые навыки, командное взаимодействие и готовность быстро осваивать новые технологии.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ведущая форма человеческой деятельности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деятельность и производство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деятельность охватывает добычу сырья, сельское хозяйство, промышленность, строительство, транспорт и бытовые услуги, обеспечивая людей жильём, техникой, продовольствием и инфраструктурой.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поддерживает экономический рост, но одновременно требует бережного отношения к ресурсам, снижения загрязнения и перехода к рациональному природопользованию.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занятия и подготовка к экзаменам заметно усиливают учебную нагрузку в старших классах.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учёба и общение; остальные виды деятельности поддерживают развитие интересов, самостоятельность и будущий профессиональный выбор.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диаграмма, составленная по содержанию темы; без статистического источника.
</a:t>
            </a:r>
            <a:endParaRPr lang="en-US" sz="70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деятельности старшеклассника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97761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деятельности человека и их результаты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каждая сфера создаёт свой тип продукта и выполняет особую общественную функцию.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деятельности взаимосвязаны: материальные результаты поддерживают жизнь общества, а духовные и управленческие — его развитие и устойчивость.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1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курса обществознания, 11 класс; обобщающая учебная схема.
</a:t>
            </a:r>
            <a:endParaRPr lang="en-US" sz="811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человеческой деятельности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внутренних побуждений, выбора средств, действий и оценки результата.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деятельность и новые виды занятости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данными помогает выявлять закономерности, прогнозировать спрос и принимать более обоснованные решения в бизнесе, государственном управлении и образовании.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цифровых продуктов требует логического мышления, точности и умения работать с алгоритмами, которые лежат в основе современных сервисов и приложений.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информации становится обязательной частью цифровой среды: она связана с предотвращением утечек, мошенничества и несанкционированного доступа к данным.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и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контента и работа с искусственным интеллектом расширяют возможности творчества, но одновременно требуют критического мышления и соблюдения сетевой этики.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решения всё чаще становятся частью экономики, образования и повседневного поведения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эффекты деятельности велики, но без экологического контроля они сопровождаются серьёзными потерями для природы и качества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2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 теме обществознания; без статистического источника.
</a:t>
            </a:r>
            <a:endParaRPr lang="en-US" sz="72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последствия деятельности человека для природы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концентрированной человеческой деятельности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разнообразных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объединяет производство, транспорт, торговлю, образование и управление. Здесь деятельность человека становится особенно плотной, а новые идеи, профессии и практики распространяются быстрее.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городской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высокая концентрация усиливает шум, выбросы транспорта и социальную неоднородность. Поэтому развитие города требует баланса между удобством, экологией и качеством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человек одновременно выступает учеником, членом семьи и гражданином. Каждая роль задаёт свои ожидания, права и обязанности, которые нужно согласовывать.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 помогают понять, как личные решения соотносятся с нормами общества. Чем сложнее жизненная ситуация, тем важнее умение распределять время и ответственность.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Ролевой конфликт возникает, когда требования разных ролей сталкиваются. Это особенно заметно при выборе между учёбой, работой, помощью семье и участием в общественной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системе социальных ролей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Обществознание, обобщение базовых факторов эффективности деятельности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 чего зависит результат деятельности и как каждый фактор проявляется на 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возрастает, когда личная заинтересованность сочетается с компетентностью, самоконтролем и поддержкой окружающей среды.
</a:t>
            </a:r>
            <a:endParaRPr lang="en-US" sz="1132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эффективность деятельности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 структурой занятости меняются требования к образованию: ценятся гибкость, цифровые навыки и способность постоянно обновлять квалификацию.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от физического труда к интеллектуальному и сервисному отражает переход к экономике знаний и проектным форматам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 этапам развития экономики; условные значения для иллюстрации тенденции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структура занятости в современной экономике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деятельность и культура общества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идеи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деятельность рождает научные теории, мировоззренческие представления и новые смыслы. Она расширяет кругозор общества и задаёт направления интеллектуального развития.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творчество создаёт образы, через которые человек осмысляет жизнь, чувства и историю. Оно формирует эстетические оценки и культурную память.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передачи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музеи, библиотеки и медиа передают ценности и нормы. Благодаря им культурный опыт сохраняется и становится доступным новым поколениям.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деятельность объединяет людей общими символами, традициями и представлениями о добре. Так формируется культурная идентичность и историческая преемственность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решения в повседневной деятельности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выбора, действия и оценки результата в обычных жизненных ситуациях.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ответственная деятельность человека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потребление, экономия ресурсов и раздельный сбор отходов снижают нагрузку на природу. Такие привычки показывают, что повседневный выбор имеет общественное значение.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включает также повторное использование вещей и предпочтение транспорта с меньшими выбросами. Это признак зрелой гражданской позиции и уважения к будущим поколениям.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важно не просто знать предметы, а уметь учиться самостоятельно, работать с информацией и сотрудничать в команде.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успех обеспечивают не отдельные способности, а их сочетание, позволяющее быстро адаптироваться к переменам.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универсальных компетенций для XXI века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 человека для успешной деятельности в XXI веке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разных занятий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знакомится с учёбой, спортом, творчеством и общением в новых ролях. Именно здесь формируются первые представления о своих интересах и возможностях.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человек начинает сравнивать склонности, успехи и жизненные цели. Этот этап помогает выбрать направления, в которых можно развиваться дальше и брать ответственность.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Самореализация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следующем этапе деятельность становится средством достижения целей и укрепления характера. Участие в проектах, волонтёрстве и работе формирует самостоятельность и уверенность.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Личностное развитие через разнообразную деятельность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соединяет личный выбор, общественные изменения и ответственность за последствия. Через неё человек создаёт мир вещей, идей и отношений, а также формирует самого себя.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человека: источник прогресса и личностного роста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2026-05-25T14:27:39Z</dcterms:created>
  <dcterms:modified xsi:type="dcterms:W3CDTF">2026-05-25T14:27:39Z</dcterms:modified>
</cp:coreProperties>
</file>