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Бианки и сказка «Лесной Колобок — Колючий Бок»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лесная сказка о приключениях маленького ёжика.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 — писатель, который слушал лес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 умел замечать жизнь природы и рассказывать о ней просто и увлекательно. Его книги помогают детям понять повадки зверей, птиц и красоту леса в разные времена года.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так называется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«Лесной»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сразу подсказывает, где происходит действие: не в городе и не в доме, а среди деревьев, тропинок, кустов и лесных тайников, полных неожиданных встреч.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«Колобок» по-новому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напоминает знакомую сказку о круглом герое, но здесь образ изменён. Вместо тестяного колобка появляется зверёк, который тоже кажется круглым и забавным.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«Колючий Бок»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героя особенно запоминающимся: он маленький, колючий и смешной. Уже по названию ясно, что нас ждёт весёлое лесное приключение.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ёжик-путешественник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Маленький, но смелый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кажется совсем небольшим, однако он не боится выйти на лесную дорожку. Его смелость не шумная, а тихая и осторожная, как у настоящего лесного жителя.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7033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узнавать новое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сидит на месте: ему интересно, что скрывает лес за каждым кустом и пнём. Любопытство помогает ему замечать многое вокруг и делать выводы.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52446" y="1261125"/>
            <a:ext cx="28299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защититься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знает, что его колючки — хорошая защита. Поэтому он может чувствовать себя увереннее, даже если рядом появляется кто-то большой, быстрый или шумный.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живой мир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многих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лес выглядит настоящим домом, где живут звери и птицы. У каждого есть своё место, свои привычки и своя осторожность, поэтому лес кажется очень живым.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укромных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Кусты, пни, норки и тёмные уголки создают в лесу множество укрытий. Именно поэтому здесь можно спрятаться, затаиться, а потом снова неожиданно появиться.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лесные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житель леса ведёт себя по-своему: кто-то спешит, кто-то замирает, кто-то прислушивается. Из-за этого лес похож на большой и очень занятой мир.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всегда что-то происходит: шелестит трава, шуршат листья, мелькают зверьки. Благодаря этому даже короткая прогулка героя превращается в настоящее приключение.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по сказке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путешествии ёжика по лесу.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44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202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кем встречается Колючий Бок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сказке напоминают, что в лесу всё время слышны голоса, шорохи и перелёты. Они внимательны, быстры и сразу замечают любое движение вокруг.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Проворные звери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лесных жителей есть ловкие и быстрые звери, которые умеют мгновенно скрыться или убежать. Такие встречи показывают, что в лесу нужно быть очень наблюдательным.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Осторожный лес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растения и лесные укрытия словно участвуют в событии: за кустом можно спрятаться, у пня задержаться, а в траве — переждать опасность и подумать, что делать дальше.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сказку смешной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то катится, то бежит, то резко замирает. Такие быстрые перемены выглядят забавно, потому что серьёзный маленький герой ведёт себя очень энергично.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страхи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становится и от того, как герой немного пугается, хотя старается держаться смело. Эти короткие тревоги не страшные, а скорее очень человечные и понятные.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всё время что-то происходит неожиданно: кто-то появляется, кто-то исчезает, кто-то удивляет. Из-за этого путешествие ёжика похоже на весёлую игру.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 рассказа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напряжённые моменты сказка остаётся тёплой и светлой. Автор не пугает читателя, а мягко улыбается вместе с ним, поэтому историю читать приятно.
</a:t>
            </a:r>
            <a:endParaRPr lang="en-US" sz="13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показывает ёжик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не прячется от мира, а выходит на лесную тропинку и отправляется навстречу неизвестному. Его смелость спокойная, поэтому она особенно убедительна и понятна детям.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Любознательность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Герою интересно всё вокруг: кусты, дорожки, тёмные уголки и лесные жители. Благодаря любознательности он узнаёт лес лучше и не боится делать новые открытия.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замечает движения, звуки и перемены вокруг. Он не действует наугад, а прислушивается и присматривается, поэтому может вовремя понять, что происходит.
</a:t>
            </a:r>
            <a:endParaRPr lang="en-US" sz="1154" dirty="0"/>
          </a:p>
        </p:txBody>
      </p:sp>
      <p:sp>
        <p:nvSpPr>
          <p:cNvPr id="13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знает, что в лесу нужно быть внимательным. Он не спешит бездумно вперёд, а бережёт себя и использует свои колючки как защиту.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Быть внимательным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в лесу важно замечать звуки, следы и движения. Внимательность помогает не растеряться и лучше понять, что происходит рядом.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Беречь природу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лес — это дом для многих живых существ. Если относиться к нему бережно, можно сохранить его красоту и спокойную жизнь обитателей.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Уважать привычки зверей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животное живёт по-своему, и это нормально. Бианки помогает понять, что у зверей свои способы прятаться, двигаться и защищаться.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Пользоваться смекалкой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маленькому герою помогают не сила, а ум и осторожность. Смекалка учит находить выход из трудной ситуации и чувствовать себя увереннее.
</a:t>
            </a:r>
            <a:endParaRPr lang="en-US" sz="13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Виталия Бианки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выбирает ясные и понятные слова, поэтому читатель легко следит за событиями. Даже сложные явления природы он описывает так, что их может представить младший школьник.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тексте много метких деталей о лесу, зверях и их движениях. Благодаря этому каждое слово помогает увидеть, как живёт природа и как ведёт себя ёжик.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у Бианки звучат легко и быстро, словно герой сам спешит по тропинке. Такой ритм делает чтение увлекательным и помогает почувствовать лесное путешествие.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1405400"/>
            <a:ext cx="205500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действия героя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Идёт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не стоит на месте: он выходит в путь и смело шагает по лесной дорожке. Благодаря этому история сразу кажется подвижной и интересной.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Прислушивается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Ёжик внимательно слушает лес, чтобы не попасть в беду. Такое поведение показывает, что в природе важно замечать даже самые тихие звуки и шорохи.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Катится клубком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сворачивается в колючий шар, он похож на маленький лесной мячик. Этот образ делает движение смешным и помогает понять его способ защиты.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Спешит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каждой встречи герой снова продолжает путь, словно настоящий маленький исследователь. Постоянное движение делает сказку лёгкой, весёлой и очень живой.
</a:t>
            </a:r>
            <a:endParaRPr lang="en-US" sz="113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детали в сказке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среди травы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дорожка ведёт героя туда, где трава становится выше, а шаги слышны особенно отчётливо. По пути встречаются листья, веточки и мягкие кочки. Такие подробности помогают представить, как осторожно ёжик пробирается через лес.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Пень, куст и тень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обычный пень или густой кустик становятся важными частями лесного мира. За ними можно спрятаться, присесть и прислушаться. Из таких мелочей складывается ощущение настоящего, немного таинственного путешествия.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Полянка у ели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полянке лес кажется светлее и просторнее, но рядом всё равно есть тёмные уголки и укрытия. Ель, пенёк и узкая тропка создают картину, где герой выглядит совсем маленьким, но очень смелым.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пути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кажется весёлым и любопытным: герой отправляется в лес и с интересом смотрит по сторонам.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опасность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самый тревожный момент читатель переживает за героя. Он должен быть внимательным, чтобы выбраться из сложной ситуации.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встречи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настроение становится осторожным. Ёжик замечает других лесных жителей, и в истории появляется лёгкое напряжение.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сказки приходит облегчение и радость. Приключение заканчивается спокойно, а лес уже кажется знакомым и дружелюбным.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сказочный сюжет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показан как короткая цепочка событий: от выхода из дома до спокойного возвращения с новым опытом.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эта сказка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читается легко, потому что события идут быстро и понятно. Ребёнок не теряет нить рассказа и с интересом ждёт, что произойдёт с маленьким героем дальше.
</a:t>
            </a:r>
            <a:endParaRPr lang="en-US" sz="1442" dirty="0"/>
          </a:p>
        </p:txBody>
      </p:sp>
      <p:sp>
        <p:nvSpPr>
          <p:cNvPr id="9" name="Text 3"/>
          <p:cNvSpPr txBox="1"/>
          <p:nvPr/>
        </p:nvSpPr>
        <p:spPr>
          <a:xfrm>
            <a:off x="3186779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ёжик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Колючий Бок кажется забавным и очень живым. Он серьёзно относится к своему путешествию, а читателю от этого ещё смешнее и теплее следить за его приключением.
</a:t>
            </a:r>
            <a:endParaRPr lang="en-US" sz="1442" dirty="0"/>
          </a:p>
        </p:txBody>
      </p:sp>
      <p:sp>
        <p:nvSpPr>
          <p:cNvPr id="10" name="Text 4"/>
          <p:cNvSpPr txBox="1"/>
          <p:nvPr/>
        </p:nvSpPr>
        <p:spPr>
          <a:xfrm>
            <a:off x="6111967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пугает, а успокаивает. В ней есть приключение, но всё заканчивается благополучно, поэтому детям приятно читать такую сказку и переживать за героя.
</a:t>
            </a:r>
            <a:endParaRPr lang="en-US" sz="144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окружающим миром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Ёж в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ёж живёт в лесу и чувствует себя там уверенно. Он прячется в траве, под листьями и среди корней, потому что так ему безопаснее.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Приспособление 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звери ведут себя по-разному, и у каждого есть свои привычки. Текст показывает, как животные приспосабливаются к среде, где нужно быть внимательным и осторожным.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Наблюдение за лесом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сказку, ребёнок учится замечать признаки настоящей природы: тропинки, кусты, тень, тишину и движение. Литературное чтение становится похожим на небольшое наблюдение.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Бережное отношение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мягко подсказывает: природу надо не только узнавать, но и беречь. Если замечать жизнь леса, легче понять, почему нельзя мешать его обитателям.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Колючего Бока в иллюстрации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и смешной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ёжик обычно выглядит круглым, почти как маленький шарик. Его тёмные глазки, короткие лапки и важный вид делают героя очень забавным и запоминающимся.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зелёной траве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фон помогает сразу почувствовать настроение сказки. Ёжик сидит среди травы и листьев, а вокруг видны кустики и тёплые оттенки леса, которые делают картинку живой и доброй.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Маленький тоже силён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герой может справиться с трудностями, если он смелый и внимательный. Ёжик показывает, что сила бывает не только большой, но и умной.
</a:t>
            </a:r>
            <a:endParaRPr lang="en-US" sz="1542" dirty="0"/>
          </a:p>
        </p:txBody>
      </p:sp>
      <p:sp>
        <p:nvSpPr>
          <p:cNvPr id="9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Осторожность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нельзя спешить без оглядки. Сказка учит замечать опасности, прислушиваться к звукам и выбирать безопасный путь, чтобы не попасть в неприятности.
</a:t>
            </a:r>
            <a:endParaRPr lang="en-US" sz="1539" dirty="0"/>
          </a:p>
        </p:txBody>
      </p:sp>
      <p:sp>
        <p:nvSpPr>
          <p:cNvPr id="10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Природа рядом с нами
</a:t>
            </a:r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увидеть, что лес — это не просто фон, а живой мир со своими законами. Когда мы наблюдаем природу, она становится понятнее и ближе.
</a:t>
            </a:r>
            <a:endParaRPr lang="en-US" sz="15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лесная сказка с улыбкой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«Лесной Колобок — Колючий Бок» — это весёлое путешествие, где герой узнаёт лес и самого себя. Сказка учит замечать природу, быть осторожным и радоваться маленьким открытиям.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2026-05-27T14:22:36Z</dcterms:created>
  <dcterms:modified xsi:type="dcterms:W3CDTF">2026-05-27T14:22:36Z</dcterms:modified>
</cp:coreProperties>
</file>