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маленькая часть слова с большим смыслом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приставка помогает строить новые слова и менять их смысл.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составе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состоять из корня, приставки, суффикса и окончания. Корень хранит главное значение, а приставка добавляет новый оттенок смысла и помогает образовать новое слово.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это значимая часть слова, которая стоит перед корнем и участвует в образовании новых слов. Она помогает изменить смысл, не меняя основу слова целиком.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приставка может встречаться в разных словах. Тогда она придаёт словам близкое значение: выходить, сделать, недруг. Это делает её важной частью слова.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Приставку легко заметить, если сравнить родственные слова. Например: ходить — выходить, делать — сделать. В таких парах приставка добавляет новое значение к исходному слову.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856" y="2495275"/>
            <a:ext cx="261188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приставка в слове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всегда стоит перед корнем, поэтому именно с неё начинается разбор многих слов. Она входит в состав слова и не может стоять отдельно.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 изменяется по числам, падежам, родам и временам. Её форма сохраняется в слове, хотя само слово может изменяться.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точнее выразить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уточняет действие или признак: при-школьный, пере-ход, без-ветренный. Благодаря ей слово становится точнее и выразительнее.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меняет значение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часто показывает, куда движется предмет или человек: приехать, улететь, войти, выйти. По ней сразу понятно направление действия или перемещения.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Начало, завершение и смысл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словах приставка указывает на начало или завершение действия, а иногда меняет признак: прочитать, забежать, бесшумный. Поэтому она заметно влияет на смысл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приставки и их основные значения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самые употребительные приставки, их основное значение и короткий пример.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приставка может иметь несколько оттенков смысла, но в учебной практике важно узнавать самые частые модели по примерам.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«Приставка как словообразующая морфема»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со значением направления движения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в- показывает движение внутрь. В словах войти и влететь видно, что действие направлено в какое-то пространство или предмет.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вы- обозначает движение наружу. Слова выйти и выбежать помогают понять, что движение идёт изнутри кнаружи.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у- часто передаёт удаление. В словах уйти и уехать действие связано с отдалением от места или объекта.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при- обычно указывает на приближение или присоединение. Примеры приехать и прибежать показывают движение к цели или к кому-то.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приставок встречаются чаще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 подборке школьных слов и отражает только учебные примеры, а не полный состав языка.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упражнениях встречаются приставки, связанные с движением и завершённостью действия; остальные значения распределены равномернее.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из 20–30 слов учебных упражнений по теме приставок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со значением завершённости действия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приставки помогают показать, что действие только начинается или запускается. Так слово получает оттенок старта процесса, а не только самого действия.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Доведение до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приставки указывают на завершение и результат: дописать, прочитать. Здесь важно понять, что действие доведено до конца или выполнено полностью.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забежать или закончить приставка помогает увидеть итог: действие достигло границы, результата или полного завершения.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со значением повторности и усиления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по-, раз-/рас- могут передавать распределение по частям или усиление признака. Слова поиграть, разрезать, разгореться показывают, что действие стало иным, более заметным или более сильным.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пере- часто указывает на повторение действия или его выполнение заново. В слове переписать видно, что действие совершается ещё раз, но в новом виде.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как найти приставку в слове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слова: от подбора однокоренных слов до проверки, не является ли часть перед корнем предлогом.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приставку от предлога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входит в состав слова и пишется слитно: влететь, войти, переписать. Она не отделяется от корня и помогает образовать новое слово с другим значением.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отдельное слово. Между предлогом и существительным можно вставить другое слово: в лес, в густой лес, под стол, под высокий стол.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перед корнем нельзя отделить и она не образует самостоятельное слово, это приставка. Такое сравнение помогает не путать части слова и отдельные слова.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57440"/>
            <a:ext cx="282900" cy="22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29150"/>
            <a:ext cx="282900" cy="28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44867"/>
            <a:ext cx="282900" cy="2514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приставок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 з-/с-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зависит от следующего согласного: перед звонким пишется з, перед глухим — с. Это видно в парах без-/бес-, из-/ис-, раз-/рас-.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пре-/при-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написание определяется значением слова. При- часто указывает на приближение, присоединение или неполноту действия, а пре- — на высокую степень или значение, близкое к пере-.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букву без ошибки, нужно сначала понять значение слова, затем подобрать пример и сравнить его с правилом. Так орфограмма становится понятной и запоминается легче.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 з-/с- в примерах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зависит написание приставки от следующего согласного звука.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звонкими согласными пишется з, перед глухими — с; правило одинаково работает в самых частых моделях.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«Приставки на з-/с-».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пре- и при-: разница в значении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при- часто показывает приближение, присоединение или близость. В словах приехать, приклеить и приоткрыть легко увидеть движение к предмету или частичное действие.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пре- нередко передаёт значение высокой степени признака или близкое по смыслу к пере-. Так образуются слова прекрасный, превратить, преинтересный.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правильную букву, важно не только запомнить правило, но и понять смысл слова в предложении. Значение подсказывает, какая приставка нужна.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внешняя форма может звучать похоже, но означать разное. Поэтому при и пре проверяют через смысл, а не только по звучанию.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 словах разных частей речи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взяты учебные примеры: переписать, переход, безветренный, недруг.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чаще встречаются в глаголах, но они также активно используются в существительных и прилагательных.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для 5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приставок больше одной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в обычной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безвозвратно и рассмотреть тоже можно заметить не одну словообразовательную деталь. Такие примеры помогают увидеть, что приставки не просто стоят перед корнем, а вместе строят значение слова поэтапно.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собирается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приставки стоят рядом и вместе создают точный смысл. В слове переподписать слышны сразу две приставки: пере- и под-. Одна показывает повторность, другая — направление действия внутри одного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объединить значения приставок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приставок выделены по учебным примерам: движение, действие, повтор, близость, отрицание и усиление.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знать приставки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полезно на уроках, при чтении и в собственных ответах. Слова друг и недруг, писать и переписать хорошо показывают, как сильно приставка меняет смысл.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быстрее понимать незнакомые слова: по их значению можно догадаться, что произошло с действием или как изменился смысл слова в тексте.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приставок делает письмо грамотнее. Оно помогает выбирать правильную орфограмму, различать похожие слова и избегать ошибок при разборе слова по составу.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маленькая часть, большой смысл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корнем, образует новые слова и помогает точнее выражать значение. Если уметь находить приставку и понимать её смысл, писать по-русски становится заметно легче.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2026-05-22T07:15:06Z</dcterms:created>
  <dcterms:modified xsi:type="dcterms:W3CDTF">2026-05-22T07:15:06Z</dcterms:modified>
</cp:coreProperties>
</file>