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Д. Ушинский. «Пчёлы и муха»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труде, лени и пользе старания.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К. Д. Ушинский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Дмитриевич Ушинский — педагог и писатель XIX века. Он создавал короткие, ясные и поучительные тексты для детей, в которых легко узнать природу, труд и добрые поступки.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эта сказка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в сказке всё время заняты делом: они дружно работают, собирают нектар и вместе приносят пользу.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Муха, наоборот, хочет лёгкой жизни: ей нравится отдыхать, а не трудиться. Она ищет только удобство и тепло.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этих героев делает смысл сказки очень понятным: труд ведёт к пользе, а лень — к пустому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— маленькие труженицы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цветущем лугу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солнечном лугу пчёлы летают от цветка к цветку и собирают сладкий нектар. Их работа выглядит тихой, но очень важной. Именно так можно представить живую, яркую картину сказки.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улья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не просто приносят нектар, а превращают его в мёд. В улье всё устроено аккуратно и дружно, будто там идёт маленькая мастерская. Такой образ помогает понять, сколько труда скрыто за одной ложкой мёда.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пчёлы перелетают с цветка на цветок, они переносят пыльцу. Благодаря этому растения лучше растут и дают плоды. Поэтому пчёлы полезны не только людям, но и всей природе вокруг.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сказке сравниваются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Ушинский противопоставляет трудолюбие пчёл и ленивое поведение мухи.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 в сказке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 ведёт себя шумно и суетливо, будто ей всё время нужно куда-то спешить. Но эта спешка не помогает делу и не приносит пользы.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Ей хочется попасть туда, где тепло, сладко и удобно. Она выбирает не труд, а приятное без усилий, и это выглядит немного смешно.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взгляд такое поведение кажется лёгким и заманчивым. Но сказка показывает: пустая суета быстро надоедает и ничего важного не оставляет.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мухи помогает детям увидеть, что лень не делает человека лучше. Без старания не бывает ни результата, ни уважения.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рисунке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хорошо смотрятся солнечный день, яркие цветы, улей и несколько пчёл за работой. Такой пейзаж сразу создаёт ощущение лета, порядка и дружного труда.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Муху можно показать в стороне, чтобы контраст стал заметнее. Тогда рисунок быстро расскажет о сказке даже без длинного текста и подчеркнёт разницу между трудом и ленью.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показывает, что труд не только нужен, но и приносит радость. Когда человек делает полезное дело, он помогает и себе, и другим.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старательный человек получает настоящий результат, а ленивый остаётся ни с чем. Пустые желания не заменяют работу.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мысль — нужно ценить порядок, ответственность и дружбу в деле. Именно они делают труд сильным и полезным.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легко запомнить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муха ведут себя очень по-разному, поэтому их легко сравнивать. Один образ вызывает уважение, другой — улыбку.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сказки выражен понятно и без длинных объяснений. Благодаря этому текст запоминается почти сразу после чтения.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сразу понятно, кто герои и чем они отличаются. Это помогает быстро войти в историю и не путаться в событиях.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мёда от цветка до стола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маленький труд пчелы превращается в полезный продукт для людей.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пчёлы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показывают, что даже маленькое дело важно. Если каждый делает свою часть работы, получается общий результат, который приносит пользу всем вокруг.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трудятся дружно и не спорят из-за пустяков. Пчёлы напоминают, что терпение, аккуратность и согласованность помогают довести начатое до конца.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работа полезна природе: пчёлы собирают нектар и помогают цветам. Поэтому в сказке они выглядят как настоящие помощницы, которых хочется уважать и любить.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муха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 в сказке всё время ищет лёгкий путь и не хочет стараться. Она напоминает, что желание получить всё сразу часто мешает настоящему делу.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поведение кажется смешным, потому что много шума и суеты, а пользы нет. Так автор мягко показывает: без труда не бывает хорошего результата.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мухи учит не лениться и не надеяться на случай. Уважение получают те, кто умеет работать, а не только мечтать о сладком и удобном.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 природе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всё связано между собой: цветы дают нектар, пчёлы собирают его, а затем появляется мёд. Каждый этап полезен и нужен, поэтому даже небольшой труд становится частью большого и красивого результата.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можно увидеть в саду или на лугу. Когда растения цветут, пчёлы не сидят без дела, а работают. Благодаря этому природа остаётся живой, а люди получают вкусный и полезный продукт.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4081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сказку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 — это сладкий сок цветов. Его собирают пчёлы, а потом превращают в мёд, который любят и люди, и сами труженицы.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— это любовь к полезному делу. Трудолюбивый человек старается, не ленится и радуется, когда его работа приносит пользу другим.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Улей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Улей — дом пчёл, где они живут, работают и хранят мёд. Это место похоже на дружную мастерскую, где у каждого есть своё дело.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Безделье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Безделье — это привычка ничего не делать и ждать, что всё получится само. В сказке оно выглядит смешно, но на деле мешает жить по-настоящему полезно.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характеров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поступки пчёл и мухи приводят к разным результатам в сказке.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муха хорошо знакомы детям. Их легко представить, поэтому сказка сразу становится понятной, а её герои — живыми и запоминающимися.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насекомых очень разные привычки. Пчёлы заняты полезным делом, а муха только суетится, и на таком контрасте смысл виден особенно ясно.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Ушинский выбрал насекомых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герои помогают говорить о важных человеческих качествах. Через них автор показывает, как выглядят труд, лень, дружба и ответственность в простом и наглядном виде.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выбор делает сказку короткой, но поучительной. Ребёнок легко узнаёт насекомых, сравнивает их поведение и быстрее понимает главный урок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жизнью школьника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тоже заметно: если стараться на уроках и выполнять задания вовремя, появляется хороший результат. Как у пчёл, у каждого маленького усилия есть смысл.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полезны помощь взрослым, порядок на столе и аккуратность в вещах. Эти привычки похожи на дружную работу пчёл, потому что делают жизнь спокойнее и удобнее.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суета напоминает муху: много движения, а пользы мало. Сказка мягко подсказывает, что лучше потратить силы на дело, чем зря бегать и отвлекаться.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361" y="1419450"/>
            <a:ext cx="25952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431" y="3284875"/>
            <a:ext cx="301388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тон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звучит просто и дружелюбно. В ней нет тяжёлых событий, поэтому её приятно читать и легко слушать даже маленьким читателям.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сравнение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муха очень разные, поэтому их поведение сразу бросается в глаза. Такое противопоставление помогает быстро понять смысл без длинных объяснений.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Интересное чтение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читается с улыбкой, потому что в нём есть немного шутки и много ясности. Он не пугает, а спокойно и доброжелательно учит хорошему.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картинка к сказке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красиво смотрятся солнечный луг, цветы, улей и золотой мёд. Пчёлы могут быть заняты работой, и сразу станет видно, что труд приносит радость и пользу.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Муху лучше показать чуть в стороне, чтобы контраст был заметнее. Тогда картинка поможет быстро понять главную мысль сказки: полезное дело выглядит красиво, а лень остаётся пустой.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К. Д. Ушинского напоминает: труд делает человека полезным, а лень оставляет без настоящего результата. Пчёлы учат стараться, а муха — не тратить время зря.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2026-05-24T06:53:56Z</dcterms:created>
  <dcterms:modified xsi:type="dcterms:W3CDTF">2026-05-24T06:53:56Z</dcterms:modified>
</cp:coreProperties>
</file>