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«Слова о полку Игореве»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поход 1185 года стал основой великой древнерусской поэмы.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XII века: время раздробленности и тревоги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XII веке Русь была разделена на отдельные княжества, которые часто спорили между собой. На этом фоне особенно остро ощущалась угроза степных набегов, а неудача похода Игоря стала символом слабости разобщённой страны.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Половцы как исторический противник Руси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Половцы, или кипчаки, были кочевниками степей Причерноморья и Приазовья. Их жизнь была связана с конными переходами, охотой и быстрыми военными рейдами.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отряды внезапно нападали на пограничные земли Руси, уводили скот, брали пленных и требовали выкуп. Для жителей южных рубежей это означало постоянную опасность.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XI–XII веках половцы стали одним из самых серьёзных врагов русских княжеств. Именно против них Игорь Святославич отправился в поход 1185 года.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князья заключали с половцами временные союзы против своих соперников. Такие договоры ослабляли общую защиту Руси и усиливали внутренние распри.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похода и их исторические роли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действующие лица похода и их значение в исторической основе поэмы.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участников подчёркивает столкновение русских князей и степных ханов, а также проблему княжеской разобщённости.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и древнерусские летописи о походе 1185 года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похода 1185 года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летописным сведениям о походе князя Игоря.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образ похода в памяти потомков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летописи сохранили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Ипатьевская и Лаврентьевская летописи зафиксировали сам факт похода Игоря, его поражение и пленение. Благодаря этим записям мы знаем историческую основу сюжета, который позже стал частью литературной традиции. На иллюстрации уместны старинная рукопись, перо и летописец за работой.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в пути через степь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Походная дружина выглядела как небольшое войско на конях, готовое к дальнему переходу. Визуально это можно показать через щиты, копья, шлемы и пыльную дорогу, уходящую в открытую степь, где опасность могла появиться в любой момент.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и возвращение князя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Игорь оказался в плену, но затем сумел бежать и вернуться домой. Такой финал делает историю особенно напряжённой: перед зрителем не просто военный эпизод, а судьба князя, пережившего поражение, опасность и спасение.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поражения похода Игоря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решение Игоря повлияли и военные, и политические просчёты.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слабости — раздробленность Руси: отдельный поход оказался слишком уязвимым.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Игореве», древнерусские летописи; историческая реконструкция причин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поход стал символом эпохи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Игоря показал, что личная храбрость князя не заменяет согласованных действий. Для Руси XII века это было особенно заметно на фоне постоянной угрозы с юга.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одного князя превратилась в напоминание о проблеме всей страны. В тексте это событие звучит как предупреждение: разобщённость ослабляет даже сильных и смелых правителей.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исторический эпизод стал больше, чем просто рассказ о военном поражении. Он приобрёл смысл урока для всех князей: спасение возможно только в единстве.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Киевский и политический смысл истории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Княжеский авторитет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в «Слове» воспринимается как правитель, чьё слово должно объединять князей и напоминать им об общей ответственности за Русь.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распрей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«золотое слово» звучит как строгий упрёк тем, кто ставит личные интересы выше общей безопасности. Это делает образ не только торжественным, но и назидательным.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защите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Святослава подчёркивает простую мысль: в XII веке только совместная защита могла остановить степную угрозу и сохранить русские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исторических событий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и историческая традиция о походе 1185 года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места, связанные с походом Игоря и сюжетом поэмы.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поэме показывает путь от княжеского центра к опасной степи и обратно, усиливая тему испытания и утраты.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степи в исторической памяти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древнерусского человека степь была не просто пространством на карте, а открытой дорогой для внезапного нападения, где каждый путь мог обернуться опасностью и пленом.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«Слове» степь противопоставлена русским землям: это мир конницы, погони и тревоги, где дальнее движение дружины сразу превращается в испытание для князей и воинов.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историческая достоверность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 копирует летопись дословно: он отбирает главное и усиливает смысл событий для читателя.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элемент от летописного факта, тем сильнее в нём авторская оценка и символическое значение.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«Слова о полку Игореве» с Ипатьевской летописью; учебно-литературоведческий анализ
</a:t>
            </a:r>
            <a:endParaRPr lang="en-US" sz="6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княжеских междоусобиц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нередко думали прежде всего о своей земле и власти, поэтому общая защита Руси организовывалась с трудом и не всегда вовремя.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соперничества между княжествами даже временные союзы были непрочными: вчерашние союзники могли быстро стать противниками в борьбе за престол и влияние.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Игоря показывает, что одиночное выступление без поддержки других князей делало дружину уязвимой перед сильным и подвижным половецким войском.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поэмы осуждает раздор не ради упрёка, а чтобы показать: только согласованные действия могли защитить русские земли от степной угрозы.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историческое событие стало поэмой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походе 1185 года и его отражении в летописи, устной памяти и художественном тексте.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Ярославна: от исторической реальности к образу в поэме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связана с княжеским домом Игоря Святославича и с реальной драмой его военного похода, завершившегося пленом.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в Путивле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ожидании вестей она обращается к силам природы, и её тревога передаёт не только личную боль, но и страх за судьбу дружины.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Ярославну автор соединяет семейное переживание с общим горем Руси, делая частную историю понятной и близкой многим людям.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последовательность помогает увидеть, как быстро разворачивалась историческая драма, ставшая основой поэмы.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сюжета лежит короткий, но насыщенный событиями эпизод, поэтому поэма звучит особенно напряжённо и драматично.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Ипатьевская летопись; историческая традиция, связанная с походом 1185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 материальная культура эпохи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XII века подтверждают вооружение дружинников: мечи, копья, кольчуги, шлемы, луки и стрелы. Такие предметы помогают представить, с каким снаряжением княжеское войско выходило в поход.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пограничных районах археологи обнаруживают следы столкновений и вещи кочевников. Они напоминают, что Русь жила рядом с миром степи и постоянно готовилась к военной 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поэме особенно важно исторически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 разделяет историю и искусство: она соединяет их так, чтобы читатель почувствовал не только факт, но и его значение для всей Руси.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находится в пересечении: именно там историческое событие превращается в общий урок о единстве и ответственности.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сюжета поэмы с летописными сведениями и литературоведческим анализом
</a:t>
            </a:r>
            <a:endParaRPr lang="en-US" sz="7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«Слова» для понимания истории Руси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как жила Русь XII века: через отношения князей, их дружины, постоянную тревогу на южной границе и угрозу нападений из степи.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политическая раздробленность была не отвлечённой проблемой, а реальной опасностью, ослаблявшей общую оборону страны перед внешним врагом.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«Слово» важно как историческая память: в нём сохранилось представление о людях, их страхах, надеждах и представлениях о долге перед землёй.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объединяет точность факта и силу чувства, поэтому остаётся не только литературным памятником, но и живым свидетельством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главный вывод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похода Игоря превратилась в поэму о цене разобщённости и силе общего дела. «Слово о полку Игореве» напоминает: единство делает землю сильнее, чем личная доблесть одного князя.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2026-05-23T00:03:50Z</dcterms:created>
  <dcterms:modified xsi:type="dcterms:W3CDTF">2026-05-23T00:03:50Z</dcterms:modified>
</cp:coreProperties>
</file>