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виды природных ресурсов: понятие, значение и проблемы использования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леса, почвы, биоресурсы, климат и рекреация — основа жизни и хозяйства.
</a:t>
            </a:r>
            <a:endParaRPr lang="en-US" sz="273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изучать в 10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ресурсы определяют сельское хозяйство, энергетику, туризм и качество жизни. Их нехватка, загрязнение и неравномерное распределение уже влияют на устойчивость хозяйства и безопасность людей.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значительная часть пресной воды заключена во льдах и подземных горизонтах, поэтому реально доступные запасы намного меньше.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2,5%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мировых запасов воды приходится на пресную воду.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03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ЮНЕСКО: обобщённые данные о распределении водных ресурсов Земли
</a:t>
            </a:r>
            <a:endParaRPr lang="en-US" sz="10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285776"/>
            <a:ext cx="4663800" cy="257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4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 и международных экологических обзоров
</a:t>
            </a:r>
            <a:endParaRPr lang="en-US" sz="804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других природных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чем разные ресурсы полезны человеку и какие риски для них наиболее типичны.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ресурсов общая проблема: они важны не только сами по себе, но и как условие устойчивости хозяйства.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 и их роль в природе и хозяйстве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Многофункциональность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не только дают древесину и недревесные продукты, но и регулируют водный режим, защищают почвы, смягчают климат и создают среду обитания для множества видов.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 удерживают влагу, уменьшают поверхностный сток и снижают риск эрозии. Поэтому вырубка лесов быстро отражается на состоянии рек, почв и микроклимата.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сохранять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лесов особенно значимо в регионах с высокой хозяйственной нагрузкой, где утрата лесного покрова усиливает засухи, пожары и сокращение биоразнообразия.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 для 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человека лес — источник грибов, ягод, лекарственного сырья и материалов. В сельской местности он нередко остаётся важной частью повседневного хозяйства и отдыха.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8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FAO и Global Forest Watch; категориальная оценка для учебной визуализации
</a:t>
            </a:r>
            <a:endParaRPr lang="en-US" sz="780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сокращения лесов в мире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прессинг испытывают влажные тропические леса, где освоение земель часто идёт быстрее, чем восстановление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Доминирует перевод лесов в сельхозугодья; остальные факторы усиливают потери и ускоряют фрагментацию лесных массивов.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ресурсы как основа продовольственной безопасности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плодородие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показатели — гумус, влажность, структура и обеспеченность питательными веществами. Даже небольшие изменения этих характеристик заметно влияют на урожайность и качество сельхозпродукции.
</a:t>
            </a:r>
            <a:endParaRPr lang="en-US" sz="1098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формируется очень медленно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Плодородный слой создаётся веками, поэтому его потеря почти не компенсируется в масштабе жизни человека. От состояния почвы напрямую зависит устойчивость сельского хозяйства.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угрозы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Эрозия, засоление, загрязнение химикатами и тяжёлая техника ухудшают структуру почвы. В результате снижается её способность удерживать воду и питательные вещества.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плодородных земель повышает зависимость от новых участков, усиливает нагрузку на природу и создаёт риск продовольственных проблем в будущем.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почв: цепочка разрушения плодородия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школьной географии: типичный путь деградации земель в засушливых районах.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ресурсы: значение для человека и природы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41364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животные дают человеку основную часть пищи. Важнейшее значение имеют культурные растения, рыба и другие виды, входящие в ежедневный рацион населения.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413648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аптека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лекарственные вещества получены из растений, грибов и микроорганизмов. Сохранение видов важно не только для медицины, но и для будущих открытий.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66217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хозяйственных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Биоресурсы обеспечивают сырьё и генетический материал для сельского хозяйства, селекции и биотехнологий. Это делает их стратегическим ресурсом длительного значения.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662173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Опылители, почвенные организмы и дикие виды поддерживают природное равновесие. Их сокращение ослабляет самовосстановление экосистем и повышает экологические риски.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материалам Программы ООН по окружающей среде и FAO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человеку биоразнообразие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работает как «невидимая инфраструктура»: без него снижаются урожайность, устойчивость природных систем и возможности восстановления после нарушений.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ценные функции связаны с жизненными потребностями человека, но именно экологические функции делают все остальные возможными.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42062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42063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99856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Рекреационные ресурсы и их экономическое значение
</a:t>
            </a:r>
            <a:endParaRPr lang="en-US" sz="2209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привлекательность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1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озёра, горы, леса и живописные ландшафты создают основу для отдыха и туризма. Именно природная выразительность территории часто определяет её популярность у посетителей и инвесторов.
</a:t>
            </a:r>
            <a:endParaRPr lang="en-US" sz="1116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и оздоровление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источники, чистый воздух и мягкий климат позволяют развивать санаторно-курортное лечение. Такие территории особенно важны для восстановления здоровья, профилактики заболеваний и длительного отдыха.
</a:t>
            </a:r>
            <a:endParaRPr lang="en-US" sz="1103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сервис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Рекреационные ресурсы стимулируют развитие гостиниц, транспорта, питания и экскурсионных услуг. В результате природа становится не только местом отдыха, но и источником рабочих мест и доходов.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территории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экономический эффект дают районы, где природные преимущества сочетаются с удобным сообщением, безопасностью и инфраструктурой. Без этих условий даже уникальные ландшафты используются ограниченно.
</a:t>
            </a:r>
            <a:endParaRPr lang="en-US" sz="110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746615"/>
            <a:ext cx="4339200" cy="206112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рекреационных ресурсов России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природные особенности разных территорий определяют виды отдыха и направления туризма.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Рекреационная специализация территории зависит от сочетания природных условий. Чем разнообразнее ресурсы, тем шире спектр отдыха и выше туристическая привлекательность.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России; обобщение по основным рекреационным районам
</a:t>
            </a:r>
            <a:endParaRPr lang="en-US" sz="1029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ресурсы и их роль в хозяйстве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радиация определяет освещённость и тепловой режим территории. Она влияет на сельское хозяйство, продолжительность вегетации и возможности размещения солнечных электростанций.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 климатических ресурсов неодинаков в разных районах страны. Он зависит от широты, высоты местности, удалённости от океана и местных особенностей циркуляции атмосферы.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Ветровой потенциал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рассматривается как важный энергетический ресурс, особенно в открытых равнинных и прибрежных районах. Его использование требует учёта сезонности, рельефа и устойчивости потоков воздуха.
</a:t>
            </a:r>
            <a:endParaRPr lang="en-US" sz="984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влажность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температуры и влажности определяет комфорт жизни населения и продуктивность аграрного производства. При неблагоприятных условиях возрастают затраты на полив, отопление и защиту посевов.
</a:t>
            </a:r>
            <a:endParaRPr lang="en-US" sz="9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классификации природных ресурсов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Возобновляемые и невозобновляемые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не только происхождение ресурсов, но и темпы их естественного обновления. Это помогает понимать, почему одинаковая нагрузка на разные ресурсы приводит к разным последствиям.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ресурсы, которые считаются возобновляемыми, требуют строгого контроля. При превышении естественных темпов восстановления они быстро переходят в состояние дефицита.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неравенство в распределении природных ресурсов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районах Северной Африки вода, плодородные земли и леса ограничены, поэтому природные условия напрямую сдерживают хозяйственное развитие. Здесь особенно остро ощущается зависимость от импорта и внешней поддержки.
</a:t>
            </a:r>
            <a:endParaRPr lang="en-US" sz="754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дефицита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Россия, Канада и страны Скандинавии располагают крупными запасами воды, лесов и других ресурсов. Это создаёт прочную основу для промышленности, энергетики и экспорта, но одновременно повышает ответственность за бережное использование.
</a:t>
            </a:r>
            <a:endParaRPr lang="en-US" sz="76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достатка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размещения ресурсов формирует торговые потоки, влияет на миграцию населения и усиливает различия в уровне жизни. Там, где ресурсов мало, особенно важны технологии, экономия и международное сотрудничество.
</a:t>
            </a:r>
            <a:endParaRPr lang="en-US" sz="801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мировые связи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природопользованию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рационального природопользования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 требует не одной меры, а системы решений: от технологий экономии до восстановления нарушенных территорий и постоянного контроля состояния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согласованные действия сразу в нескольких направлениях. Профилактика ущерба обычно эффективнее и дешевле, чем последующее устранение последствий.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устойчивому использованию природных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логику перехода от оценки природного ресурса к постоянному контролю и корректировке правил его использования.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проблемы, связанные с использованием ресурсов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деградация
</a:t>
            </a:r>
            <a:pPr algn="l" indent="0" marL="0">
              <a:lnSpc>
                <a:spcPct val="115000"/>
              </a:lnSpc>
              <a:buNone/>
            </a:pPr>
            <a:r>
              <a:rPr lang="en-US" sz="29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лесов приводит к потере местообитаний, уменьшению запасов древесины и ослаблению природной защиты почв. Особенно быстро последствия проявляются там, где вырубка опережает восстановление.
</a:t>
            </a:r>
            <a:endParaRPr lang="en-US" sz="985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почв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земледелие без восстановления плодородия ведёт к эрозии, засолению и падению урожайности. Земля утрачивает способность обеспечивать стабильное производство продовольствия.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Опустынивание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29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регионах чрезмерная нагрузка на землю усиливает пересыхание, разрушение растительного покрова и деградацию пастбищ. Такие процессы трудно обратить без длительных восстановительных мер.
</a:t>
            </a:r>
            <a:endParaRPr lang="en-US" sz="972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
</a:t>
            </a:r>
            <a:pPr algn="l" indent="0" marL="0">
              <a:lnSpc>
                <a:spcPct val="115000"/>
              </a:lnSpc>
              <a:buNone/>
            </a:pPr>
            <a:r>
              <a:rPr lang="en-US" sz="29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воды, сельскохозяйственные стоки и бытовой мусор ухудшают качество рек и озёр. В результате растут риски для здоровья людей и сокращаются возможности хозяйственного использования воды.
</a:t>
            </a:r>
            <a:endParaRPr lang="en-US" sz="973" dirty="0"/>
          </a:p>
        </p:txBody>
      </p:sp>
      <p:sp>
        <p:nvSpPr>
          <p:cNvPr id="15" name="Text 6"/>
          <p:cNvSpPr txBox="1"/>
          <p:nvPr/>
        </p:nvSpPr>
        <p:spPr>
          <a:xfrm>
            <a:off x="6675262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за 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2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вода, земля или лес становятся дефицитными, усиливается конкуренция между регионами, отраслями и странами. Это создаёт социальную напряжённость и повышает значение справедливого распределения ресурсов.
</a:t>
            </a:r>
            <a:endParaRPr lang="en-US" sz="9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374937"/>
            <a:ext cx="4663800" cy="23936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охране природы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различных природных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природоохранные меры применяются для разных видов ресурсов и какого результата они помогают достичь.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ресурсов эффективна, когда меры сочетают ограничения, восстановление и контроль. Для каждого ресурса нужен свой набор инструментов, но цель остаётся общей — сохранить природный потенциал.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природа требует ответственного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природные ресурсы обеспечивают жизнь людей, развитие хозяйства и устойчивость экосистем. Их будущее зависит от того, насколько разумно общество умеет ограничивать нагрузку, восстанавливать потери и ценить природное богатство.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2026-06-02T22:21:36Z</dcterms:created>
  <dcterms:modified xsi:type="dcterms:W3CDTF">2026-06-02T22:21:36Z</dcterms:modified>
</cp:coreProperties>
</file>