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 — природные многогранники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природе виден в гранях, ребрах и симметрии кристаллов.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кристаллы: общий язык форм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описывать кристаллы точно: по форме, углам и симметрии. На их примере видно, как абстрактные многогранники встречаются в природе и становятся понятными через реальные минералы.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кристаллы имеют правильные формы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кристалла частицы расположены не хаотично, а в строгом порядке. Такое строение задает направления роста и помогает образовываться ровным плоским граням.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кристалл растет, его грани часто сохраняют одинаковые углы между собой. Это делает форму узнаваемой и позволяет отличать кристаллы от случайных обломков породы.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кристаллы симметричны относительно осей и плоскостей. Благодаря этому одна часть как бы повторяет другую, а вся форма выглядит сбалансированной и аккуратной.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 увеличивается не во всех направлениях одинаково. Он растет там, где условия наиболее благоприятны, поэтому появляются характерные ребра, вершины и повторяющиеся элементы формы.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кристаллов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часто встречается в виде длинных шестигранных призм. Его форма хорошо показывает, как в природе могут повторяться геометрически точные и вытянутые многогранники.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Галит
</a:t>
            </a:r>
            <a:pPr algn="l" indent="0" marL="0">
              <a:lnSpc>
                <a:spcPct val="115000"/>
              </a:lnSpc>
              <a:buNone/>
            </a:pPr>
            <a:r>
              <a:rPr lang="en-US" sz="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Галит нередко образует почти идеальные кубы. Такие кристаллы особенно наглядны, потому что их легко сравнить с простой геометрической моделью.
</a:t>
            </a:r>
            <a:endParaRPr lang="en-US" sz="1033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Пирит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Пирит бывает кубическим, а иногда напоминает сложный многогранник с дополнительными гранями. Его металлический блеск делает кристаллы очень заметными и выразительными.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
</a:t>
            </a:r>
            <a:pPr algn="l" indent="0" marL="0">
              <a:lnSpc>
                <a:spcPct val="115000"/>
              </a:lnSpc>
              <a:buNone/>
            </a:pPr>
            <a:r>
              <a:rPr lang="en-US" sz="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известен кристаллами в форме октаэдра. Эта фигура помогает увидеть связь между природным минералом и изучаемым на уроках геометрии многогранником.
</a:t>
            </a:r>
            <a:endParaRPr lang="en-US" sz="936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лёд может образовывать кристаллы с правильной структурой. Снежинки особенно хорошо показывают, что природные формы подчиняются строгому порядку.
</a:t>
            </a:r>
            <a:endParaRPr lang="en-US" sz="8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 диаграмме помогают быстро сравнить фигуры по количеству граней и понять, почему кристаллы удобно изучать через многогранники.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формы кристаллов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кристаллы могут иметь близкие по сложности формы, но отличаться числом граней и типом многогранника.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«Кристаллы — природные многогранники»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форма кристалла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могут расти из расплава, раствора или пара. От того, в какой среде происходит рост, зависит, насколько быстро и ровно будет формироваться их поверхность.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медленном росте у кристалла больше времени выстроить частицы в правильном порядке. Поэтому он обычно получается крупнее, с более четкими гранями и меньшим числом дефектов.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давление и время роста заметно влияют на форму кристалла. Даже небольшие изменения могут изменить размер, прозрачность и выраженность ребер.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 в веществе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среде есть примеси, они могут вмешиваться в рост кристалла. Тогда цвет меняется, грани становятся неровными, а внутри появляются дефекты строения.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кристалл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кристалла и влияние примесей в природных и лабораторных условиях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форма, твёрдость и применение кристаллов тесно связаны с их внутренним строением и свойствами.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кристаллов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виду можно узнать минерал и предположить его свойства и возможное использование.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обобщение известных свойств минералов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 свойство кристаллов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повернуть кристалл вокруг оси, его внешний вид может остаться прежним. Такая повторяемость частей помогает понять, почему форма кажется правильной и уравновешенной.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симметрии делит кристалл на две похожие части, как зеркало. Это одно из главных свойств, по которым многие кристаллы легко узнаются.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 кристалла есть точка, относительно которой противоположные части совпадают. Такое строение делает фигуру особенно строгой и геометрически точной.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 кристалл льда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 из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появляется, когда водяной пар в облаках превращается в лёд. Она растет по законам кристаллического строения, поэтому имеет четкую и повторяющуюся форму.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Шестилучевая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снежинки обычно шесть лучей. Это связано со строением молекул воды и тем, как они выстраиваются в решетке льда при замерзании.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узор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основа у снежинок одинакова, их рисунок всегда немного различается. На форму влияют температура, влажность и путь, который проходит кристалл в воздухе.
</a:t>
            </a:r>
            <a:endParaRPr lang="en-US" sz="10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минерал может выглядеть по-разному: цвет зависит не только от вещества, но и от примесей и условий, в которых кристалл образовался.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цвет кристаллов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окраску определяют примеси и особенности строения, поэтому цвет не всегда точно указывает на состав.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минералогии и кристаллографии; значения на диаграмме условные, 2025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в жизни человека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и поделочные кристаллы ценят за блеск, прозрачность и редкую окраску. Алмазы, рубины, аметисты и другие минералы становятся украшениями, а их форма помогает отличать подделки от природных образцов.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электроника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используют в часах и приборах, потому что он помогает точно поддерживать частоту колебаний. Кристаллические материалы также входят в состав электронных компонентов, где важны стабильность и предсказуемые свойства.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нужна в пище и для хранения продуктов, а гипс применяют в повязках и лечебных материалах. Эти вещества удобны в использовании, потому что их свойства хорошо известны и легко контролируются.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используют для резки, бурения и шлифовки твёрдых материалов, а гипс — в строительных смесях. Кристаллы помогают человеку выполнять работу точнее, быстрее и с меньшими потерями материала.
</a:t>
            </a:r>
            <a:endParaRPr lang="en-US" sz="8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кристаллов из природы, быта и техники показывают, что кристаллическое строение встречается гораздо чаще, чем кажется.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кристаллы вокруг нас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встречаются не только в минералах, но и в привычных бытовых предметах и природных явлениях.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из курса природоведения и географии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кристаллы важны для науки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и строению кристаллов учёные распознают минералы и сравнивают их свойства. Это помогает лучше понимать, из каких веществ состоит земная кора и как образуются горные породы.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условий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сохраняют следы температуры, давления и состава среды, в которой возникли. Поэтому геологи могут судить о том, где и при каких условиях шёл рост минерала.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 химии и физике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лабораториях кристаллы используют для проверки чистоты вещества и изучения структуры материалов. Их упорядоченное строение делает результаты измерений более надёжными и наглядными.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кристалл от обычного камня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наблюдений: от внешней формы к свойствам и строению вещества.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кристаллов в лаборатории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вода и 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прозрачную банку наливают перенасыщенный раствор соли и оставляют его в покое. По мере испарения воды на нитке или палочке постепенно появляются маленькие белые кристаллы, которые можно рассматривать как настоящие «ростки» кристалла.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Сахарные узоры на нити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приготовить насыщенный раствор сахара и опустить в него нить, на её поверхности начинают оседать кристаллики. Через несколько дней видно, как из почти незаметных частиц вырастают блестящие прозрачные или беловатые формы.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роста может отличаться в тысячи раз: одни кристаллы видны только под увеличением, другие легко рассмотреть невооружённым глазом.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кристаллов бывают очень разными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 спокойнее идёт рост, тем крупнее может стать кристалл; быстрые условия чаще дают мелкие формы.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примеры по минералогии; значения для сравнения условные, 2025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кристаллах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элемент — разные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 графит состоят из углерода, но внутреннее расположение атомов у них разное. Поэтому один материал очень твёрдый и прозрачный, а другой мягкий и тёмный.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состав — не 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и того же вещества могут быть разные кристаллические формы. Это зависит от температуры, давления и того, как быстро шёл рост кристалла.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медленный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кристаллы формируются долго: иногда им нужны тысячи или даже миллионы лет. Именно поэтому большие и красивые образцы встречаются нечасто.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показывают, что в мире веществ есть строгие закономерности. Геометрия помогает увидеть этот порядок в форме граней, рёбер и вершин.
</a:t>
            </a:r>
            <a:endParaRPr lang="en-US" sz="12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отличить кристалл от обычного камня.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минералогии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Грани, блеск, прозрачность и правильные углы дают важные подсказки о минерале и условиях его 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показывают, как невидимое строение вещества становится заметным в гранях, рёбрах и вершинах. Через них геометрия оживает в природе и помогает понять окружающий мир.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который виден в форме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2026-06-03T13:06:42Z</dcterms:created>
  <dcterms:modified xsi:type="dcterms:W3CDTF">2026-06-03T13:06:42Z</dcterms:modified>
</cp:coreProperties>
</file>