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Любишь шопинг?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Шопинг — это выбор, который влияет на деньги, удобство и настроение.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Шопинг — это не только покупки. Это умение сравнивать варианты, замечать акции, проверять размер, возврат и безопасность дома и в магазине.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Шопинг в повседневной жизни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шопинг?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покупают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Шопинг включает покупки одежды, еды, книг, игр, подарков и полезных мелочей. В каждом случае мы выбираем не просто вещь, а удобство, пользу и подходящую цену.
</a:t>
            </a:r>
            <a:endParaRPr lang="en-US" sz="1587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необходимо
</a:t>
            </a:r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мы покупаем потому, что вещь действительно нужна здесь и сейчас. Например, заканчиваются тетради, нужен подарок или пора обновить обувь.
</a:t>
            </a:r>
            <a:endParaRPr lang="en-US" sz="1735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хочется
</a:t>
            </a:r>
            <a:pPr algn="l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покупка связана с желанием: хочется порадовать себя, сменить настроение или выбрать что-то красивое и новое. Такое решение обычно принимается быстрее.
</a:t>
            </a:r>
            <a:endParaRPr lang="en-US" sz="1589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для другого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покупки для других: подарок другу, семье или однокласснику. Тогда важно думать не только о цене, но и о том, что человеку правда понравится.
</a:t>
            </a:r>
            <a:endParaRPr lang="en-US" sz="16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 покупаем вещи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трудного дня покупка может казаться способом быстро поднять настроение. В такие моменты особенно легко выбрать вещь не по пользе, а по эмоции.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для друга или близких тоже становится причиной покупки. В этом случае важно вспомнить интересы человека и выбрать то, что будет уместным.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покупка действительно решает проблему: нужны канцтовары, сменная обувь или продукт к ужину. Здесь выбор связан с конкретной задачей, а не с мимолётным желанием.
</a:t>
            </a:r>
            <a:endParaRPr lang="en-US" sz="1658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мнение друзей могут сильно влиять на решение. Поэтому полезно останавливаться и спрашивать себя: я правда хочу это или просто поддался впечатлению?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Нужность или желание?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32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вещь нужна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Миши закончились тетради, и в пятницу он идёт в магазин с точным списком. Он выбирает обычную обложку, удобный формат и не отвлекается на яркие мелочи. Здесь покупка сразу решает школьную задачу.
</a:t>
            </a:r>
            <a:endParaRPr lang="en-US" sz="110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хочется, но можно подождать
</a:t>
            </a:r>
            <a:pPr algn="ctr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увидела красивый чехол для телефона и долго сравнивала цвета. Он ей нравится, но старый чехол ещё целый, поэтому решение откладывается. Это хороший пример желания, которое не обязано превращаться в покупку.
</a:t>
            </a:r>
            <a:endParaRPr lang="en-US" sz="10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выбирают для другого
</a:t>
            </a:r>
            <a:pPr algn="ctr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днём рождения у класса появляется другая задача: выбрать подарок для одноклассника. Нужно учесть интересы, цену, упаковку и то, что подарок должен порадовать, а не просто оказаться случайным предметом.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список покупок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распределяет примеры из школьной жизни по двум колонкам и принимает решение.
</a:t>
            </a:r>
            <a:endParaRPr lang="en-US" sz="29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вопроса помогают понять, хватит ли денег на главное.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бюджета помогает сначала закрыть важные покупки и только потом тратить деньги на приятные мелочи.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учебный пример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025" y="193432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70328"/>
            <a:ext cx="337500" cy="27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покупку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удобно ли пользоваться вещью каждый день: не жмёт ли обувь, не тяжёлый ли рюкзак, удобно ли держать предмет в руке. Комфорт быстро показывает, удачен ли выбор.
</a:t>
            </a:r>
            <a:pPr algn="ctr" indent="0" marL="0">
              <a:lnSpc>
                <a:spcPct val="100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
</a:t>
            </a:r>
            <a:endParaRPr lang="en-US" sz="969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
</a:t>
            </a:r>
            <a:pPr algn="r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цену в нескольких магазинах и не смотрите только на яркий ценник. Иногда чуть более дорогая вещь оказывается выгоднее, если служит дольше и не требует скорой замены.
</a:t>
            </a:r>
            <a:endParaRPr lang="en-US" sz="1414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
</a:t>
            </a:r>
            <a:pPr algn="r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из чего сделана вещь, насколько крепкие швы или детали и как она выглядит в использовании. Качество особенно важно, когда покупка должна прослужить не один месяц.
</a:t>
            </a:r>
            <a:endParaRPr lang="en-US" sz="1294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выбирать то, что не придётся менять слишком скоро. Срок службы помогает понять, станет ли покупка временной мелочью или действительно надёжной вещью на долгое время.
</a:t>
            </a:r>
            <a:endParaRPr lang="en-US" sz="1294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подсказывают, как вещь ведёт себя после покупки. Особенно полезно читать комментарии о размере, прочности и доставке, но не доверять только одному мнению.
</a:t>
            </a:r>
            <a:endParaRPr lang="en-US" sz="13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2025419"/>
            <a:ext cx="5266500" cy="12624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двух вариантов важно смотреть не только на цену, но и на условия покупки. Это помогает выбрать удобный и надёжный вариант.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Дешевле не всегда лучше: условия возврата и сервис тоже влияют на выбор.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учебный пример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проверки помогают не перепутать выгоду с лишней покупкой.
</a:t>
            </a:r>
            <a:endParaRPr lang="en-US" sz="667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скидкой проверьте, нужна ли вещь и какой была обычная цена.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учебный пример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14942"/>
            <a:ext cx="5266500" cy="20833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размера и посадки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и посадки помогает не ошибиться с покупкой одежды и обуви.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Ориентироваться нужно не только на букву размера, но и на реальные параметры и удобство посадки.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размеров производителей одежды и обуви; общие рекомендации магазинов по подбору размера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дней
</a:t>
            </a:r>
            <a:pPr algn="ctr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стандартный срок обмена непродовольственного товара надлежащего качества при соблюдении условий закона.
</a:t>
            </a:r>
            <a:endParaRPr lang="en-US" sz="553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покупке одежды, обуви и техники срок возврата особенно важен: он даёт время заметить брак или понять, что вещь не подошла.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РФ «О защите прав потребителей», статья 25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покупку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интернет-магазина всё выглядит аккуратно: фото, описание, размерная сетка и отзывы собраны рядом. Это удобно, когда нужно спокойно сравнить варианты дома и не спешить с выбором.
</a:t>
            </a:r>
            <a:endParaRPr lang="en-US" sz="1180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Примерка на 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витрине магазина вещь можно сразу потрогать, примерить и проверить цвет при хорошем освещении. Такой способ помогает заметить детали, которые на экране не всегда видны.
</a:t>
            </a:r>
            <a:endParaRPr lang="en-US" sz="1220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оплатой
</a:t>
            </a:r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Онлайн-заказ особенно полезен, когда нужен редкий товар или широкий выбор. Но перед оплатой важно проверить размер, срок доставки и условия возврата, чтобы ожидания совпали с результатом.
</a:t>
            </a:r>
            <a:endParaRPr lang="en-US" sz="11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небезопасную покупку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 признакам интернет-мошенничества и защите личных данных.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246" y="1479875"/>
            <a:ext cx="4985607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итоговую покупку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заказом важно сравнить не только цену товара, но и дополнительные расходы и сроки получения.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Дешёвый товар может оказаться невыгодным, если доставка дорогая или ждать слишком долго.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интернет-магазинов и сервисов доставки; правила оформления заказа в онлайн-торговле
</a:t>
            </a:r>
            <a:endParaRPr lang="en-US" sz="13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 разумным покупкам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лишнее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сократить лишние покупки: брать только то, что действительно нужно, и не покупать одинаковые вещи без причины.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надолго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выбирать вещи, которые служат дольше: это уменьшает расходы и помогает реже заменять товар.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повторно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дать вещам вторую жизнь: отдать, продать, починить или выбрать подержанный вариант вместо нового.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с умом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адресата
</a:t>
            </a:r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подумай о человеке: что ему нравится, что пригодится и к какому событию готовится подарок. Тогда вещь будет не случайной, а действительно уместной.
</a:t>
            </a:r>
            <a:endParaRPr lang="en-US" sz="1364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 несколько вариантов по цене и качеству. Небольшой, но полезный подарок часто лучше дорогой вещи, которая быстро надоест или окажется неудобной.
</a:t>
            </a:r>
            <a:endParaRPr lang="en-US" sz="1390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аккуратную упаковку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тоже важна: простая бумага, лента без лишнего пластика или многоразовый пакет выглядят аккуратно и не создают лишних отходов.
</a:t>
            </a:r>
            <a:endParaRPr lang="en-US" sz="1412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идею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подарок выбран с вниманием, он радует даже без большого бюджета. Главное — показать заботу, а не потратить как можно больше.
</a:t>
            </a:r>
            <a:endParaRPr lang="en-US" sz="14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подарок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подарка в пределах небольшой суммы с учётом интересов и практичности.
</a:t>
            </a:r>
            <a:endParaRPr lang="en-US" sz="300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вопросы, которые помогают купить правильно
</a:t>
            </a:r>
            <a:endParaRPr lang="en-US" sz="2641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размере
</a:t>
            </a:r>
            <a:pPr algn="l" indent="0" marL="0">
              <a:lnSpc>
                <a:spcPct val="100000"/>
              </a:lnSpc>
              <a:buNone/>
            </a:pPr>
            <a:r>
              <a:rPr lang="en-US" sz="6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Какой размер вам показать? — сначала спрашивает продавец, чтобы не предложить неподходящую вещь. Такой вопрос помогает сэкономить время и сразу перейти к нужным вариантам.
</a:t>
            </a:r>
            <a:endParaRPr lang="en-US" sz="1192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Из чего сделана эта вещь? — важно уточнить материал, если одежда должна быть удобной, а обувь — прочной. Материал часто влияет и на уход, и на срок службы.
</a:t>
            </a:r>
            <a:endParaRPr lang="en-US" sz="1246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цены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Сколько это стоит? — покупатель сверяет цену не только на ценнике, но и на кассе или в корзине онлайн. Так легче заметить скрытые доплаты и лишние расходы.
</a:t>
            </a:r>
            <a:endParaRPr lang="en-US" sz="1246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возврата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Можно ли вернуть товар? — этот вопрос стоит задать до покупки, особенно если вещь выбирают в подарок или без примерки. Ответ помогает избежать неприятных сюрпризов.
</a:t>
            </a:r>
            <a:endParaRPr lang="en-US" sz="1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Покупать с умом: мой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шопинг начинается с простого правила: сначала понять, зачем нужна вещь, потом проверить качество, цену и безопасность. Если держать этот принцип в голове, покупки будут спокойнее и точнее.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2026-07-25T10:42:33Z</dcterms:created>
  <dcterms:modified xsi:type="dcterms:W3CDTF">2026-07-25T10:42:33Z</dcterms:modified>
</cp:coreProperties>
</file>