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Schule und ihre Traditionen: общие идеи и ключевые темы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традиции объединяют уроки, праздники, символы и повседневную жизнь школы.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традиция: обычай, который объединяет класс и школу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традиция — это привычное событие или правило, которое повторяется из года в год и становится частью школьной культуры. На этой теме удобно изучать лексику по теме Schule, описывать события и сравнивать школьную жизнь в разных странах.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erste Schultag in Deutschland: первые впечатления и школьные символы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день для первоклассника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школьный день в Германии называется Einschulung. Для ребёнка это не просто начало уроков, а торжественный момент, который часто отмечают всей семьёй. В школе его встречают учитель и класс, а атмосфера остаётся праздничной и доброжелательной.
</a:t>
            </a:r>
            <a:endParaRPr lang="en-US" sz="1289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Schultüte как знак начала учёбы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самых узнаваемых символов этого дня является Schultüte — большой бумажный конус с подарками и школьными принадлежностями. Его часто вручают дома или у школы, чтобы сделать начало учёбы особенно радостным и запоминающимся.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церемония и первое знакомство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семейных фотографий дети обычно участвуют в небольшой школьной церемонии и впервые входят в свой класс. Там они знакомятся с учителем, одноклассниками и школьным пространством, которое скоро станет привычной частью их жизни.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традиции в России и немецкоязычных странах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формы начала учебного года различаются, но смысл остаётся одинаковым: подчеркнуть важность нового этапа.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вариантах начало учёбы имеет торжественный характер и поддерживается семьёй, но конкретные символы и форма праздника различаются.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обычаи в России и странах немецкого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первого дня занятий в классе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учебного года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приходят в класс, где начинается das neue Schuljahr beginnt. Они видят новое расписание и готовятся к работе.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предлагает sich vorstellen, чтобы одноклассники узнали друг друга лучше. Это помогает быстрее почувствовать себя частью коллектива.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обсуждают der Klassenraum, der Stundenplan и правила работы. Иногда сразу распределяют обязанности и вспоминают о Hausaufgaben.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классный час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завершается короткими играми, беседой и знакомством с ожиданиями на год. Так создаётся спокойный и понятный старт обучения.
</a:t>
            </a:r>
            <a:endParaRPr lang="en-US" sz="105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школьные традиции встречаются чаще всего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традиции видны в школьном календаре и легко становятся общими для всех классов.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церемонии лидируют, потому что они заметны и понятны каждому ученику. Спорт и творчество занимают средние позиции, так как связаны с отдельными событиями.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традиций, 2025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81" y="2128302"/>
            <a:ext cx="224175" cy="25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0777" y="2128402"/>
            <a:ext cx="192150" cy="25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47912"/>
            <a:ext cx="244327" cy="2171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58771"/>
            <a:ext cx="244327" cy="19546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школьного календаря в немецкой школе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Weihnachten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рождественские мероприятия часто включают песни, украшения, открытки и небольшие выступления. Они создают тёплую атмосферу и помогают ученикам говорить о празднике на немецком языке.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Ostern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Пасхе школы готовят поделки, стенды и поздравления. Такие занятия развивают словарь по теме праздников и показывают, как традиции могут стать частью учебного дня.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Fasching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Карнавальные дни отличаются костюмами, музыкой и играми. Для учеников это яркое событие, где легко использовать слова die Feier, die Dekoration и das Geschenk.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Schulfest и Abschlussfeier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праздник и выпускное торжество объединяют учеников, родителей и учителей. В них особенно важны общие поздравления, сцена, Aula и чувство завершения важного этапа.
</a:t>
            </a:r>
            <a:endParaRPr lang="en-US" sz="11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обычное событие становится школьной традицией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повторяющееся школьное событие превращается в устойчивый обычай.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форма и внешний вид учеников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школах форма подчёркивает принадлежность к учебному заведению и делает внешний вид учеников более единым. Она также помогает меньше выделять различия между детьми.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школьный дресс-код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немецкоязычных странах единая форма встречается нечасто, но аккуратность и опрятная одежда остаются важной нормой. Школьный дресс-код поддерживает уважительное отношение к учёбе и окружающим.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часто появляются маленькие традиции: поздравления с днём рождения, общие открытки и добрые слова. Они помогают ученикам чувствовать себя частью одной команды.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Классные дежурства, совместные проекты и поездки учат ответственности и взаимопомощи. Такие привычки делают общение спокойнее и понятнее для каждого нового ученика.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таких ситуациях особенно полезны слова die Klasse, der Mitschüler, die Gemeinschaft, das Lob и die Hilfe. Они помогают говорить о дружбе и поддержке естественно и точно.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Классные традиции внутри одного коллектива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ученики чаще всего ценят в школьной жизни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впечатления, которые связаны с совместным участием и поддержкой в классе.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запоминаются события, объединяющие многих учеников и дающие чувство успеха, общения и доверия.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на основе типичных ответов школьников; значения условные, не статистические.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01" y="1325948"/>
            <a:ext cx="234000" cy="23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49325"/>
            <a:ext cx="234000" cy="18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14502"/>
            <a:ext cx="234000" cy="23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37899"/>
            <a:ext cx="234000" cy="18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формы спортивных традиций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Турниры и соревнования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турниры между классами создают атмосферу честной борьбы. Ученики учатся принимать результат, поддерживать команду и уважать соперника, даже если победа досталась не им.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эстафетах и играх важен не только личный результат, но и общий успех команды. Такие традиции помогают распределять роли, договариваться и действовать слаженно.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праздники и дни здоровья напоминают, что движение — часть школьной жизни. Они делают учебный год более живым, помогают снять усталость и поддерживают интерес к активному образу жизни.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Честная игра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fair spielen хорошо передают смысл школьного спорта: соблюдать правила, играть уважительно и признавать победу или поражение спокойно. Это важный урок не только для площадки, но и для жизни.
</a:t>
            </a:r>
            <a:endParaRPr lang="en-US" sz="11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57891"/>
            <a:ext cx="5597100" cy="190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ритуалы и их значение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ритуалы встречаются в школе и что они означают для учеников.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помогают школе работать по понятным правилам, а ученикам — чувствовать порядок, ответственность и значимость общих событий.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Общешкольные и классные обычаи.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из школьной символики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Эмблема у входа в школу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ученики проходят мимо эмблемы и сразу понимают: здесь есть общий дом, свои правила и своя история. Такой знак объединяет классы и делает школу узнаваемой. На стене рядом обычно размещают цвета школы, девиз и фотографии важных событий.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Стенд достижений и школьная газета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ярком стенде появляются грамоты, рисунки, объявления о конкурсах и фотографии победителей. Школьная газета дополняет его короткими заметками о концертах, поездках и проектах. Вместе они показывают, чем живёт школа и какие успехи у её учеников.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выпускников и память о годах учёбы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коридоре часто можно увидеть снимки классов, выпускников и праздничных мероприятий. Они напоминают о прошлом, помогают узнать старших учеников и почувствовать связь поколений. Благодаря таким материалам школа хранит не только знания, но и общую память.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ученика: от первого дня до выпуска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отражает, как школьные традиции сопровождают ученика на каждом этапе обучения.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приветствия и короткие ритуалы начала урока помогают быстро настроиться на работу. Ученики меньше отвлекаются и легче переключаются от общения к учебной задаче.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правила класса снижают хаос и делают поведение предсказуемым. Когда каждый знает, что делать, урок проходит спокойнее, а времени на объяснения и исправления тратится меньше.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благодарить одноклассников и отмечать помощь укрепляет доверие в коллективе. Это особенно важно в 8 классе, где совместная работа и взаимная поддержка становятся заметнее.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Традиции, которые помогают учиться лучше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школьные традиции коллективу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особенно заметны в совместных делах, где каждый ученик чувствует свою роль.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эффект — сплочённость: именно общие события сильнее всего формируют чувство принадлежности и положительный школьный опыт.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на основе типичных школьных наблюдений; доли условные.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традиции меняются со временем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1489400" y="121965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устоявшийся обычай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появляется как понятный школьный ритуал: праздник, линейка или совместное мероприятие. Она повторяется из года в год и становится привычной для учеников.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072050" y="2232525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изменения 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школа растёт, меняется состав классов или появляются новые правила, старый формат адаптируют. Праздник сохраняется, но музыка, сценарий и роли участников становятся другими.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1494751" y="3311943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— сочетание старого и нового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современных школах рядом с привычными обычаями используются проекты, презентации и цифровые объявления. Так традиции остаются узнаваемыми, но отвечают новым условиям.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школьные традиции запоминаются лучше всего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события особенно остаются в памяти учеников и почему.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запоминаются события с яркими эмоциями, общим участием и ощущением важного перехода или завершения.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наблюдения и типичные примеры классных событий.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традиции помогают понять не только жизнь школы, но и язык, на котором о ней рассказывают. Они делают учёбу понятнее, а школьные годы — более яркими и памятными.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язык и традиции — одна общая история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2026-05-25T02:40:59Z</dcterms:created>
  <dcterms:modified xsi:type="dcterms:W3CDTF">2026-05-25T02:40:59Z</dcterms:modified>
</cp:coreProperties>
</file>