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Союз: страна и материк в Южном полушарии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огромный материк и государство: местоположение, природа, население, история и устройство.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занимает примерно 7,7 млн км² и является шестым по площади государством мира. Столица — Канберра, а не Сидней. Австралия омывается Индийским и Тихим океанами, рядом расположены Индонезия, Папуа — Новая Гвинея и Новая Зеландия.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 и почему она выделяется на карте мира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8604" y="1497250"/>
            <a:ext cx="215994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объединяет регионы с разными условиями жизни и хозяйства — от влажного севера до более засушливых внутренних районов.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штаты и территории заметно различаются климатом и плотностью населения, поэтому их интересы проще учитывать в федеративной системе.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школьных атласов и справочников по административному делению Австралии.
</a:t>
            </a:r>
            <a:endParaRPr lang="en-US" sz="1016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и территории Австралийского Союза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вокруг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Австралию омывают Тиморское и Арафурское моря, а на востоке — Коралловое и Тасманово моря. Береговая линия сильно расчленена, поэтому вдоль океана формируются города и порты. 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 Океании и Юго-Восточной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находится рядом с островными и материковыми государствами Океании и Юго-Восточной Азии. Близость морских путей помогает торговле и путешествиям, но внутренние районы остаются удалёнными и малонаселёнными.
</a:t>
            </a:r>
            <a:endParaRPr lang="en-US" sz="1703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моря и соседние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 крупнейших городах и агломерациях Австралии в учебных и справочных материалах (точные значения в этой схеме не показаны).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 населения Австралии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агломераций сосредоточено на восточном и юго-восточном побережье: так удобнее жить и вести хозяйство.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заселённость внутренних районов связана прежде всего с жарким и сухим климатом и огромными расстояниями между поселениями.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жарко и сухо, а на севере летом выпадает больше влаги: это объясняет, почему природные зоны так различаются.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67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выделяются разные климатические пояса, поэтому природные зоны сменяют друг друга от севера к югу и от побережий в глубь материка.
</a:t>
            </a:r>
            <a:endParaRPr lang="en-US" sz="411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климату и природным зонам Австралии (обобщённое описание).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Квинсленда раскинулся Большой Барьерный риф — крупнейшая коралловая система мира. Он состоит из тысяч рифов и островков, а значит, там много разных мест для жизни морских животных. Риф привлекает и туристов, и учёных.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тысячи оттенков моря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животных можно встретить даже там, где кажется «неуютно»: в сухих районах и на просторах саванн. Кенгуру приспособились к жаре и перемещаются на большие расстояния, а вомбаты живут ближе к земле, рывая норы. Так природа «подбирает» лучший способ выживания.
</a:t>
            </a:r>
            <a:endParaRPr lang="en-US" sz="777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вомбаты: жизнь в условиях сухого климата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чаще всего связаны с лесами, где есть подходящая растительность, поэтому они не просто «живут», а зависят от конкретных условий среды. Утконос — удивительное существо, сочетающее признаки разных групп животных. В одном материке встречаются такие разные истории жизни.
</a:t>
            </a:r>
            <a:endParaRPr lang="en-US" sz="74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и утконосы: когда привычное не работает
</a:t>
            </a:r>
            <a:endParaRPr lang="en-US" sz="1172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Австралийский Союз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1770–1901 годы: ключевые шаги от исследований и поселений к федерации.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главой государства остаётся монарх Великобритании. Такой статус закреплён традицией и правовыми нормами Австралии.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власть принадлежит парламенту и правительству. Законы принимаются парламентом, а правительство отвечает за управление страной.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1901 года закрепляет федерацию и разделяет полномочия между центром и штатами. Это помогает учесть различия регионов.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обязанностей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снижает конфликты между центром и регионами, потому что каждая часть государства отвечает за «свою» сферу.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решают разные задачи: от законов до местных вопросов. Итог — работа федерального центра вместе со штатами и территориями.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держится на разделении полномочий: федерация занимается общими вопросами, а регионы — тем, что ближе людям. 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конституционному устройству Австралии (учебные курсы обществознания/географии).
</a:t>
            </a:r>
            <a:endParaRPr lang="en-US" sz="95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страной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проживает более 26 миллионов человек; рост населения связан прежде всего с миграцией. Английский язык — главный язык общения, а общество многонационально и динамично.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26+ млн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миграции численность населения растёт, а крупные города становятся центрами работы и учёбы.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Австралийское статистическое бюро (ABS), оценка численности населения (актуальные данные на 2024 год)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и жители островов Торресова пролива живут на континенте десятки тысяч лет. Их опыт передавался из поколения в поколение через рассказы, обряды и знание местности.
</a:t>
            </a:r>
            <a:endParaRPr lang="en-US" sz="165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традиции, наскальные рисунки, музыка и представления о природе составляют важную часть культурного наследия страны. У коренных народов есть священные места, связанные с историей и ландшафтом.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характеристика отраслей по официальным материалам Австралии; диаграмма использует относительную значимость направлений (точные доли зависят от года).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Австралии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Австралии поддерживают железная руда, уголь, золото, природный газ и сельскохозяйственная продукция, а в городах важную роль играют услуги.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направлений помогает экономике быть устойчивее: наряду с сырьём растут услуги и образование.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и Мельбурн — крупнейшие города и важнейшие экономические центры: здесь сосредоточены офисы, образование, часть промышленности и большой поток жителей.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городами хорошо развиты авиасообщение, железные дороги и автомобильные магистрали: из‑за расстояний поездки на дальние расстояния становятся ежедневной необходимостью.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города играют ключевую роль во внешней торговле, потому что значительная часть товаров отправляется по морю — в том числе сырьё и сельскохозяйственную продукцию.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и транспорта тесно связано с побережьем: внутренние районы заселены реже, а природные условия делают дорогу и связь более сложными.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транспорт и расстояния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правила безопасного поведения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управления в быту: дом → школа/район → город/штат → федерация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1225" y="1497250"/>
            <a:ext cx="2854701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национальных символов помогает узнать страну по важным государственным изображениям и обозначениям — от флага до герба.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 герб объединяют разные элементы: морскую/историческую символику, южное созвездие и образы животных, ставших узнаваемыми.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описания национальной символики Австралийского Союза (государственные материалы).
</a:t>
            </a:r>
            <a:endParaRPr lang="en-US" sz="10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Австралийского Союза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крупнейших организациях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входит в ООН, Содружество наций, G20 и АТЭС. Это помогает стране участвовать в обсуждении мировых проблем и координировать совместные решения.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государствами Азии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активно взаимодействует с партнёрами в Азии в торговле, образовании, науке и вопросах безопасности. Такие связи укрепляют взаимную выгоду и обмен знаниями.
</a:t>
            </a:r>
            <a:endParaRPr lang="en-US" sz="1583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экономика и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считается развитым государством с высоким уровнем жизни, современной инфраструктурой и устойчивой экономикой. Это делает её надёжным партнёром для международных проектов.
</a:t>
            </a:r>
            <a:endParaRPr lang="en-US" sz="1583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Азиатско‑Тихоокеанском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 Азиатско‑Тихоокеанском регионе делает Австралию важным участником международных связей. Её география влияет на маршруты торговли и сотрудничества.
</a:t>
            </a:r>
            <a:endParaRPr lang="en-US" sz="1583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 международных отношениях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 оценки природных рисков в Австралии (экологические и климатические отчёты); шкала отражает относительную важность направлений, точные доли зависят от методики и года.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и хозяйственные проблемы XXI века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вызовы заметнее в засушливых районах и на побережье: они затрагивают сельское хозяйство, туристический сезон, здоровье людей и состояние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условия меняются, страдают сразу несколько сфер — от воды до экономики и экологии, поэтому решения требуют совместных усилий.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нет сухопутных границ с другими государствами, потому что страна занимает целый материк. Это влияет на миграционные пути и на то, как организуют контроль и безопасность.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левостороннее движение, как в Великобритании и в ряде других стран. Такой порядок влияет на устройство дорог, поведение водителей и работу транспорта в городах.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районах много солнечных дней, а в пустынях живут растения и животные, приспособленные к жаре и нехватке воды. Между крупными городами расстояния измеряются сотнями километров.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объединяет огромную территорию, разнообразную природу, древнюю культуру коренных народов и современную экономику. Удалённость, климат и жизнь у побережья сочетаются с федеративным управлением, которое помогает учитывать различия регионов.
</a:t>
            </a:r>
            <a:endParaRPr lang="en-US" sz="1675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Союз: страна с необычной природой и сильной федерацией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2026-05-13T20:55:12Z</dcterms:created>
  <dcterms:modified xsi:type="dcterms:W3CDTF">2026-05-13T20:55:12Z</dcterms:modified>
</cp:coreProperties>
</file>