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завершение Гражданской войны и образование СССР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большевиков и формирование СССР — поворотный момент истории России.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России: причины и разрушительные последствия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1917–1922 годов вызвала масштабные людские и экономические потери, обусловленные борьбой за власть и внешним вмешательством, что привело к глубокой дестабилизации страны.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завершения Гражданской войны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Разгром армии Врангеля в Крыму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 году красные войска окончательно победили армию Врангеля, что стало последним крупным событием вооружённого конфликта на юге России.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Свобождение Дальнего Востока от интервентов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1922 году были ликвидированы иностранные войска на Дальнем Востоке, что укрепило советскую власть в ключевом региональном узле.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националистических и крестьянских восстаний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Тамбовским восстанием и махновцами завершилась восстановлением контроля над сельскими районами и прекращением массового вооружённого сопротивления.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нанесла серьёзный урон экономике, лишив страну значительной части промышленных мощностей и транспортных средств.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предприятий было разрушено, что вызвало кризис в промышленном производстве и инфраструктуре.
</a:t>
            </a:r>
            <a:endParaRPr lang="en-US" sz="217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Советского Союза, 1923 г.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экономических реформ: переход к НЭПу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НЭПа в 1921 году разрешило ограниченную частную торговлю и кооперативную деятельность, что способствовало оживлению экономики.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денежной системы и разрешение продуктового обмена помогли стабилизировать рынок и облегчить повседневную жизнь населения.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зерна в 1922 году значительно выросла, что позволило снизить риск голода и повысить доходы крестьян.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объединения советских республик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пограничного регулирования между РСФСР и Украинской ССР вызвали напряжённость и необходимость переговоров о статусе территорий.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Автономия национальных меньшинств в Закавказье и Средней Азии стала предметом дискуссий по формированию единых правил и гарантий.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Руководители республик требовали сохранения значительной самостоятельности для защиты интересов своих народов и культур.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создания механизма разрешения конфликтов между республиками затрудняла синхронизацию действий и единство Союза.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объединения: ключевые участники и переговоры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республиканских комиссий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осени 1922 года формировались специальные комиссии для обсуждения условий объединения, включавшие представителей всех союзных республик. Работа велась для выработки общих принципов совместного государства.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лидеров и приоритеты переговоров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Лидеры, включая Ленина и Сталина, сосредоточились на вопросах федеративного устройства, культурной автономии и гарантиях национальной самостоятельности, что формировало будущую структуру СССР.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создания СССР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декабря 1922 года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I Всесоюзного съезда Советов, утверждение Союзного договора и официальное образование СССР.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органов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Съезда Советов, Центрального исполнительного комитета и Совнаркома СССР — ключевых органов управления федеральным государством.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федеративного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Республикам была предоставлена определённая самостоятельность, отражённая в уставах и нормативных документах Союза.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законодательной базы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нормативов, регулирующих взаимоотношения между союзными и автономными образованиями государства.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чугуна демонстрировало устойчивый рост, отражая восстановление промышленного потенциала после войны.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быстром наращивании промышленного производства, что стало залогом экономического возрождения страны.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ежегодник СССР, 1926 г.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промышленности СССР (1921–1925)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01462"/>
            <a:ext cx="421649" cy="374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и восстановление после войны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Репатриация пленных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совершена массовая репатриация более миллиона пленных и беженцев, возвращённых на родину и обеспеченных жильём.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жилья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велись работы по ремонту и строительству разрушенных жилых районов, что способствовало улучшению жизненных условий.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эпидемиями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Организованы санитарные кампании и медицинская помощь для борьбы с эпидемиями, охватившими регионы Поволжья и юга.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голодом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Запущены программы по обеспечению продовольствием пострадавших от голода районов для стабилизации питания населения.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и коренизация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новообразованном СССР проживали сотни этнических групп с разными языками и традициями. Политика коренизации способствовала развитию национальных языков и культурных институтов, поддерживая их официальный статус и образование на родном языке.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автономий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Закавказья и Средней Азии были образованы национальные автономии для защиты культурных и политических интересов. Эти территории получили особый статус, что позволило учитывать местные особенности при управлении и развитии.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религиозных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вероисповеданий, включая православие, ислам и армянское христианство, формировало социальные и этнополитические отношения. Советская власть проводила контролируемую политику в отношении религии, стремясь ограничить её влияние на общественную жизнь.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Этнополитическое многообразие и национальная политика в СССР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Союзный договор 1922 года и формирование союзных органов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1922 года РСФСР, Украинская и Белорусская ССР, а также Закавказская Федерация подписали союзный договор, закрепив федеративное устройство и принципы равноправия республик.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создан высший орган управления — Съезд Советов СССР и Центральный исполнительный комитет. Эти органы обеспечивали координацию власти и регулировали взаимоотношения между союзными республиками.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Внешнеполитические последствия создания СССР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СССР снижало риски иностранной интервенции и закрепляло признание новых государственных границ на международной арене.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процесс установления дипломатических отношений с ведущими странами, включая Великобританию и Германию, что способствовало международной легитимации страны.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подписаны первые торгово-экономические соглашения, укреплявшие позицию СССР как полноценного участника мировой экономики и политики.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СССР 1924 года: ключевые положения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 закрепила федеративное устройство, распределив полномочия между союзными и автономными республиками для эффективного управления.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Ввела высшие органы власти — Центральный исполнительный комитет и Съезд Советов, установив основы советской политической системы.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Определила правовой статус республик, включая их права в рамках союзного государства и механизмы взаимодействия с центральной властью.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Установила принципы избирательной системы, обеспечив права граждан на участие в управлении государством на всех уровнях.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политика НЭПа: итоги и особенности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НЭПа, разрешающего частные инициативы, открытие рынка и восстановление денежной системы под контролем государства.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33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мелких и средних предприятий, рост сельского хозяйства и улучшение снабжения населения потребительскими товарами.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306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тенденций роста производства, снижение социальной напряжённости и повышение уровня жизни благодаря сочетанию рынка и планирования.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Завершающие военные операции и укрепление границ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ликвидированы остатки Белого движения на Дальнем Востоке, включая армии Семёнова и Каппеля, что обеспечило контроль над этой стратегической территорией.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Завершены операции против басмаческого движения в Средней Азии и подавлены оставшиеся вооружённые формирования Врангеля, укрепив единство и границы нового государства.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593604"/>
            <a:ext cx="4300800" cy="2302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социалистические республики-основатели по населению, экономике и этническому составу в момент образования СССР.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отличались по масштабу, экономическому потенциалу и этническому составу, что требовало гибкой федеративной политики.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1922 года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республики при создании СССР: состав,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внутренней политики и развитие регионов СССР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административных границ позволило улучшить управление и учесть этнические и региональные особенности территорий.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регионах открывались образовательные и культурные учреждения: школы, библиотеки и клубы, способствовавшие развитию просвещения и культуры.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Проводились кампании по борьбе с неграмотностью и формированию национальной идентичности, что укрепляло социалистические ценности среди различных народов.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достижения СССР: индустриализация и культурная политика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школ и вузов обеспечил массовое образование и подготовку квалифицированных кадров для строящегося социалистического государства.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программ массового обучения значительно повысила уровень грамотности, особенно среди молодёжи, подготовив её к активному участию в развитии страны.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в промышленности заложили основы для будущей индустриализации и укрепления экономической базы страны.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урбанизация сопровождалась формированием социалистической культуры, отражающей новые ценности и идеалы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СССР: начало новой эпохи в истории России и мира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СССР стало поворотным моментом XX века, сформировав новую государственную модель и обеспечив основу для модернизации, экономического восстановления и глобального влияния России.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2026-05-11T06:16:46Z</dcterms:created>
  <dcterms:modified xsi:type="dcterms:W3CDTF">2026-05-11T06:16:46Z</dcterms:modified>
</cp:coreProperties>
</file>