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полиса в Древней Греции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земля и граждане: как возник полис?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древних царств греческие общины жили раздельно. Горы разделяли земли на долины, а море, наоборот, соединяло поселения. К VIII веку до н. э. начали возникать первые полисы — Афины, Спарта и Коринф.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до полисов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округа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сам город, окружающие поля и деревни. В его центре находились площадь для собраний и рынок, где жители обменивались товарами, новостями и решали повседневные дела.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и укреплённый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возвышенности обычно располагались крепость и храм, которые защищали город и напоминали о богах-покровителях. Такой центр связывал религию, безопасность и жизнь полиса в единое целое.
</a:t>
            </a:r>
            <a:endParaRPr lang="en-US" sz="1134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полиса считали себя не подданными царя, а гражданами. Они вместе защищали город, соблюдали общие правила и участвовали в обсуждении важных вопросов, касавшихся всей общины.
</a:t>
            </a:r>
            <a:endParaRPr lang="en-US" sz="10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постепенное превращение разрозненных поселений в город-государство.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поселения вырастал полис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море и самостоятельность городов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часто стояли в разных долинах, отделённых горами. Из-за этого соседям было трудно часто встречаться по суше, и каждая община привыкала жить самостоятельно. Так возникали небольшие, но крепко связанные города.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Бухты и 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 морские бухты открывали дорогу к другим землям. В портах швартовались лодки, выгружались товары и обсуждались новости, пришедшие с островов и издалека. Море делало города активными и более открытыми миру.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подножия холма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скалистого берега мог расти небольшой порт, а выше — дома и крепость на холме. Такое расположение помогало защищаться и одновременно вести торговлю. Город словно тянулся вверх, к своему укреплённому сердцу.
</a:t>
            </a:r>
            <a:endParaRPr lang="en-US" sz="9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древних греков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было выращивание ячменя, винограда и оливок. На каменистой земле урожай не всегда был богатым, поэтому жители старались использовать каждый участок поля.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Оливковое масло и вино ценились высоко и часто становились главным товаром обмена. Эти продукты продавали или меняли на то, чего не хватало в самой Греции.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и вино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горожане занимались гончарным делом, обработкой металла и другими ремёслами. Их изделия были нужны в быту и хорошо подходили для торговли с соседями.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масла, вина и ремесленных изделий обменивали на зерно, дерево и металл. Морские пути помогали греческим городам поддерживать хозяйство и находить нужные ресурсы.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839" y="1394038"/>
            <a:ext cx="404232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городом, а общиной свободных людей с общими правилами, местом собраний и обязанностью защищать себя.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устройства древнегреческого полиса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элементы полиса и их роль в жизни города-государства.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полиса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знати в первых полисах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в полисах принадлежала знатным семьям. Они владели лучшими землями, командовали в походах и чаще других решали споры между жителями.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богатые горожане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ремесленники и торговцы богатели и тоже захотели участвовать в управлении. Их влияние росло, и старые порядки начали вызывать недовольство.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борьбы между знатью и состоятельными горожанами полисы искали новые способы управления. Так постепенно возникала потребность в законах и более широком участии граждан.
</a:t>
            </a:r>
            <a:endParaRPr lang="en-US" sz="10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изменения постепенно вели к политическому устройству полиса.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складывался полис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законы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финикийцев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заимствовали у финикийцев удобный алфавит и приспособили его к своему языку. Благодаря этому письмо стало проще и доступнее для записи важных сведений.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законы ограничивали власть знатных людей, потому что теперь правила нельзя было менять только по желанию сильных. Это делало жизнь в полисе более справедливой и понятной.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использовали для законов, договоров и долговых записей. Когда правила были написаны, их стало легче проверять, запоминать и применять одинаково ко всем жителям.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и акрополь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 — сердце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была местом, где кипела повседневная жизнь: здесь продавали товары, обсуждали новости и собирались граждане. Именно на площади полис проявлял себя как единая община.
</a:t>
            </a:r>
            <a:endParaRPr lang="en-US" sz="887" dirty="0"/>
          </a:p>
        </p:txBody>
      </p:sp>
      <p:sp>
        <p:nvSpPr>
          <p:cNvPr id="9" name="Text 3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 — защита и святыня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располагался на возвышенности и служил убежищем в опасные времена. Там стояли храмы и укрепления, поэтому он соединял оборонительную и религиозную роль города.
</a:t>
            </a:r>
            <a:endParaRPr lang="en-US" sz="8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учебного курса истории Древней Греции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полисе важнее были граждане и общие правила, а не личная власть одного правителя. Это меняло устройство всей жизни города.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сильнее опирался на участие свободных жителей, поэтому был более коллективной и упорядоченной формой управления, чем царство.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и полис: в чем разница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81745"/>
            <a:ext cx="185700" cy="148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 военная служба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полиса не только жил в городе, но и отвечал за его безопасность. В случае войны он вставал на защиту своей общины вместе с другими жителями.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гоплитов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Тяжеловооруженные воины-гоплиты сражались плотным строем, где каждый прикрывал соседа. Такая организация требовала дисциплины, выдержки и доверия между гражданами.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войске воспитывало чувство долга и готовность подчиняться общим правилам. Для греков это было важной частью воспитания будущего гражданина полиса.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показывала, что победа и поражение касались всех. Поэтому защита полиса воспринималась не как обязанность отдельных людей, а как дело всей общины.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 истории Древней Греции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полисы развивались по-своему: одни опирались на море и торговлю, другие — на военную силу и строгий порядок.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имел собственный путь развития, но все они сохраняли общую греческую культуру и форму городской общины.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греческие полисы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начинают основывать новые поселения за пределами родины. Людей подталкивают нехватка земли, рост населения и стремление найти удобные торговые пути.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Поселенцы выбирают берега Средиземного и Черного морей, где можно безопасно жить, торговать и вести хозяйство. Новые города постепенно становятся самостоятельными.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связь с Грецией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сохраняют греческий язык, обычаи и почитание богов, но управляются отдельно от метрополии. Так греческий мир расширяется далеко за пределы Балкан.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колонии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причин по материалам учебника истории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полисов был связан не только с населением, но и с хозяйственными изменениями. Людям требовались новые земли, товары и рынки для обмена.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стали нехватка пахотной земли и развитие обмена, которые толкали греков к расширению поселений и торговли.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полисы росли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общие праздники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Покровители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были свои любимые боги и священные места. Жители верили, что именно покровители защищают полис, поэтому обряды укрепляли общую веру и чувство единства.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занимали жертвоприношения, шествия и совместные празднества. На таких событиях люди видели друг друга не как незнакомцев, а как членов одной общины.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состязания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соревнования, включая Олимпийские игры, были частью религиозной жизни греков. Они показывали силу, выносливость и уважение к богам, а также объединяли разные полисы.
</a:t>
            </a:r>
            <a:endParaRPr lang="en-US" sz="10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обязанностей и участия в жизни города.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гражданина в полисе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полиса для истории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научил греков понимать себя как граждан, а не как подданных. Это означало участие в делах города, ответственность за решения и общую судьбу общины.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важную роль играли общие правила жизни. Письменные законы делали порядок более понятным и ограничивали произвол, поэтому укреплялось доверие между жителями.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для всех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полисной среде позже развивались театр, философия и история. Обсуждение общественных вопросов побуждало греков размышлять о человеке, городе и мире.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культуры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полиса показал, что город может управляться общими усилиями граждан. Эта идея повлияла на дальнейшую историю Европы и на представления о государстве.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будущего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изменил историю Греции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полиса превратило разрозненные общины в города-государства, где важны были законы, граждане и общие обязанности. Именно отсюда началась новая политическая культура греков.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2026-05-31T23:12:04Z</dcterms:created>
  <dcterms:modified xsi:type="dcterms:W3CDTF">2026-05-31T23:12:04Z</dcterms:modified>
</cp:coreProperties>
</file>