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Множества: язык математики для описания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точно описывать объекты, связи и операции над ними.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множества нужны в школьной математике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множеств объединяет числа, функции, геометрию и события в единую систему. В 10 классе она помогает читать записи, строить диаграммы и решать задачи на пересечение групп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множества и его элемента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множества задают перечислением элементов или указанием свойства, которому они должны удовлетворять. Оба способа равноправны, если позволяют точно определить состав множества.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5∈A означает, что число 5 принадлежит множеству A, а 8∉A показывает обратное. Эти символы позволяют кратко и однозначно читать математические утверждения.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рассматривают как единую совокупность объектов, объединённых общей идеей или условием задачи. Важно не количество слов в описании, а состав элементов, которые входят в множество.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Элементом множества называют любой объект, входящий в его состав. Если число или фигура удовлетворяет условию задания, его записывают как элемент данного множества и фиксируют соответствующей нотацией.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множеств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можно задать прямым перечислением: {1, 2, 3, 4}. Такой способ удобен, когда элементов немного и их состав легко выписать без пропусков.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элементов не изменяет множество, а повторение одинаковых элементов в записи не добавляет новых объектов. Поэтому {1, 2, 2, 3} означает то же самое, что {1, 2, 3}.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множество описывают через признак: {x | x — чётное число}. Этот способ полезен, когда элементов много или их невозможно перечислить полностью.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и их иерархия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множество чисел, тем больше типов задач оно позволяет описывать: от счёта до измерений и точных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10 класса; обобщённая схема включения числовых множеств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показывает постепенное расширение числовой системы: каждое следующее множество содержит предыдущее, а действительные числа объединяют рациональные и иррациональные.
</a:t>
            </a:r>
            <a:endParaRPr lang="en-US" sz="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их 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читать записи и не путать похожие символы в решениях.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алгебра; стандартные математические обозначения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может быть элементом, подмножеством или частью операции — смысл задаёт именно символическая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и включения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рассуждения при работе с элементами и множествами.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Подмножества, равенство и универсум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A является подмножеством B, если каждый его элемент входит в B. Это отношение показывает, что одно множество полностью содержится внутри другого по составу элементов.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множеств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множества равны тогда и только тогда, когда они содержат одни и те же элементы. Порядок записи неважен: {1, 2, 3} и {3, 2, 1} обозначают одно и то же множество.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Универсум задаёт область, в пределах которой рассматривают все множества задачи: например, числа, точки плоскости или ученики класса. Без него сравнение и операции могут быть неоднозначными.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над множествами на диаграмме Венна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какие элементы относятся только к одному множеству, а какие входят сразу в оба.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операций над множествами; учебная модель диаграммы Венна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отвечает пересечению, а объединение включает все области без повторения элементов; диаграмма помогает видеть структуру множества сразу.
</a:t>
            </a:r>
            <a:endParaRPr lang="en-US" sz="1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Объединение, пересечение и разность множеств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A∪B включает все элементы, которые принадлежат хотя бы одному из множеств A или B. Повторы не учитываются, поэтому состав фиксируется без дублирования.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A∩B состоит только из общих элементов двух множеств. Именно эта операция показывает, какие объекты одновременно удовлетворяют обоим условиям.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A\B содержит элементы, которые входят в A, но отсутствуют в B. Такая запись особенно удобна, когда нужно выделить уникальную часть одного множества.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и крайние случаи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обозначают символом ∅. В нём нет ни одного элемента, но оно остаётся полноценным множеством и помогает точно описывать ситуации, где подходящих объектов просто не обнаружено.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крайних случаев защищает от ошибок в формулах и выводах. Если игнорировать пустое множество, легко неверно интерпретировать пересечение, разность или результат проверки условия.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оно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 появляется, если у двух множеств нет общих элементов или если ни один объект не удовлетворяет условию задачи. Такие случаи особенно важны при решении уравнений и построении диаграмм.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множества как число элементов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показывает не запись, а количество различных элементов. Поэтому повторяющиеся символы в перечислении не увеличивают мощность множества.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темы и стандартные определения теории множеств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элементов, тем выше мощность; пустое множество — нулевой случай, полезный для проверки корректности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и бесконечные множества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можно перечислить полностью: например, все ученики класса или точки на рисунке. У такого множества всегда есть завершённый список элементов.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Бесконечные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Натуральные, целые и рациональные числа, а также точки прямой не имеют последнего элемента. Перечисление здесь не заканчивается, сколько бы шагов ни было сделано.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бесконечности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бесконечность означает отсутствие границы перечисления, а не просто очень большое число. Это различие особенно важно при работе с числовыми множествами.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множества в школьной математике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обозначения работают в разных разделах математики, поэтому умение читать их экономит время и делает запись точнее.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основных множеств, их элементы и типичные области применения в школьной алгебре.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множествами в задаче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выделения объектов, задания множеств и применения операций при анализе условия.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69581"/>
            <a:ext cx="600900" cy="48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множества помогают в вероятности и статистике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как 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вероятности любое событие удобно рассматривать как набор исходов. Тогда можно точно выделить благоприятные случаи и сравнить их с общим числом возможных исходов.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множества описывают классы, группы ответов и результаты работ. Это упрощает сравнение выборок, поиск совпадений и выявление различий между наблюдениями.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Множественная запись помогает быстро сгруппировать данные по условию: например, выбрать только нужные результаты, а затем оценить их состав и распределение.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в информатике и базах данных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в списке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задаёт несколько признаков, и система оставляет только подходящие записи. Пересечение работает как поиск общих свойств, объединение — как сбор всех подходящих элементов из разных списков. Такой подход лежит в основе фильтров, тегов и поиска по категориям.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таблиц и файлов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совпадения между двумя таблицами, множества позволяют выделить общие строки и исключить лишние. Разность показывает, какие записи есть в одном наборе, но отсутствуют в другом, поэтому её удобно использовать при анализе данных и синхронизации списков.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множествами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 со сложностью вычислений, а с неверным чтением обозначений и диаграмм. Внимательная проверка записи обычно быстро исправляет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учебной темы; типовые ошибки школьников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путаница между элементом и подмножеством. Если сразу проверять смысл каждого символа, большинство ошибок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теории множеств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1870–1880-е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 Кантор разрабатывает теорию множеств и вводит новый язык для описания бесконечных совокупностей. Это меняет представление о числе, порядке и бесконечности.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математики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Кантора становятся важной частью логики и теоретической математики. Язык множеств помогает строго формулировать определения, утверждения и доказательства.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теория множеств входит в алгебру, вероятность и информатику. Она используется для классификации объектов, сравнения данных и построения формальных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Множества: основа точной математической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точно описывать объекты, их связи и операции над ними. В 10 классе это не только теория, но и рабочий инструмент для чисел, диаграмм, вероятности и анализа данных.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2026-05-30T03:44:56Z</dcterms:created>
  <dcterms:modified xsi:type="dcterms:W3CDTF">2026-05-30T03:44:56Z</dcterms:modified>
</cp:coreProperties>
</file>