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транспорт: значение, география и особенности
</a:t>
            </a:r>
            <a:endParaRPr lang="en-US" sz="331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быстрый вид транспорта, соединяющий города, страны и континенты на больших расстояниях.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полётов до глобальных маршрутов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успешные полёты самолёта братьев Райт состоялись в 1903 году в США. В 1919 году начались регулярные международные пассажирские авиаперевозки. После появления реактивных самолётов в середине XX века авиация стала массовой, а тысячи аэропортов связали направления по всему миру.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529" y="1513399"/>
            <a:ext cx="382725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90604" y="2815981"/>
            <a:ext cx="382725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40585" y="1513501"/>
            <a:ext cx="382725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69024" y="2673276"/>
            <a:ext cx="382725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25766" y="4000619"/>
            <a:ext cx="382725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воздушного транспорта
</a:t>
            </a:r>
            <a:endParaRPr lang="en-US" sz="2704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самолёты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Перевозят людей на дальние и средние расстояния. Маршруты связывают крупные города и туристические центры, а регулярность рейсов помогает планировать поездки, учёбу и командировки.
</a:t>
            </a:r>
            <a:endParaRPr lang="en-US" sz="78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Вертолёты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там, где нет длинных взлётно‑посадочных полос. Они удобны на коротких маршрутах, при связи с труднодоступными районами и для оперативных задач службы помощи.
</a:t>
            </a:r>
            <a:endParaRPr lang="en-US" sz="783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самолёты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Доставляют почту, технику и срочные грузы. Когда важны скорость и сохранность, авиация позволяет быстро перебрасывать товары между регионами и странами.
</a:t>
            </a:r>
            <a:endParaRPr lang="en-US" sz="841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Санитарная авиация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перевозить пациентов и медицинские бригады. В экстренных ситуациях она сокращает время до больницы, особенно в районах с ограниченной доступностью транспорта.
</a:t>
            </a:r>
            <a:endParaRPr lang="en-US" sz="78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и спортивная авиация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малую авиацию и спортивные летательные аппараты. На практике они применяются для обучения, тренировки пилотов и полётов в пределах локальных маршрутов.
</a:t>
            </a:r>
            <a:endParaRPr lang="en-US" sz="7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08797"/>
            <a:ext cx="3563700" cy="1325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воздушных судов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воздушного судна зависит от расстояния, задачи и условий местности.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выбирают для больших расстояний, вертолёт — для коротких и труднодоступных мест, а планер и дирижабль — для учебных, спортивных и наблюдательных задач.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видам транспорта.
</a:t>
            </a:r>
            <a:endParaRPr lang="en-US" sz="9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как важный транспортный узел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инфраструктуру аэропорта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 включает взлётно‑посадочные полосы, пассажирский терминал, диспетчерскую вышку, ангары, зоны досмотра и багажные системы. Всё это работает как единый механизм, чтобы безопасно принимать и отправлять рейсы.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большие аэропорты становятся узлами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аэропорты обслуживают десятки миллионов пассажиров в год и выполняют роль транспортных узлов. Через них проходят внутренние и международные направления, поэтому обычно они располагаются в столичных и деловых центрах.
</a:t>
            </a:r>
            <a:endParaRPr lang="en-US" sz="10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пассажира в аэропорту и на борту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типовой последовательности действий и точек проверки документов.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самолёт летит: основные силы и части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Подъёмная сила возникает, когда воздушный поток обтекает крыло и движется быстрее над ним, чем под ним. Благодаря разности давлений самолёт получает способность держаться в воздухе.
</a:t>
            </a:r>
            <a:endParaRPr lang="en-US" sz="1137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Тяга обеспечивается двигателями: они создают движение вперёд, которое поддерживает полёт. Хвостовое оперение помогает сохранять устойчивость и корректировать направление, особенно при изменении курса.
</a:t>
            </a:r>
            <a:endParaRPr lang="en-US" sz="1052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конструкции самолёта важны фюзеляж, крылья, шасси, кабина пилотов и системы управления. Именно они объединяют пассажирский салон, средства безопасности и управление полётом в единую работу.
</a:t>
            </a:r>
            <a:endParaRPr lang="en-US" sz="111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авиарейса и распределение времени полёта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Дольше всего длится участок на постоянной высоте и скорости — крейсерский полёт. Короткие этапы взлёта и посадки особенно важны для точности и безопасности.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«длинную» часть маршрута в крейсерском режиме и «критические» моменты на старте и финише. Поэтому процедуры безопасности уделяют больше внимания взлёту и посадке.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модель (без привязки к конкретному рейсу и типу самолёта).
</a:t>
            </a:r>
            <a:endParaRPr lang="en-US" sz="7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авиаперевозки и география маршрутов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авиарейсы делятся на внутренние и международные. Внутренние связывают регионы одной страны, а международные соединяют разные государства и часто помогают добираться до других материков.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востребованности лидируют направления между столицами и крупными городами. Обычно спрос высок, если рядом есть промышленность, университеты, торговые центры или крупные транспортные потоки.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Курорты и города с большим населением тоже часто становятся «узлами» маршрутов. Для туристов авиация удобна тем, что сокращает время в пути, особенно когда поездка длинная.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маршрутов меняется по сезонам: летом растёт поток на отдых, а зимой — на периоды каникул и праздников. Это отражается в количестве рейсов и доступных датах вылета.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медицинские грузы «по времени»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счёт идёт на часы: нужны лекарства, материалы для обследований или срочная помощь. Воздушный транспорт помогает доставить такие грузы туда, куда наземный путь занял бы слишком много времени. Поэтому санитарные и грузовые перевозки тесно связаны в экстренных ситуациях.
</a:t>
            </a:r>
            <a:endParaRPr lang="en-US" sz="777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техника должна приехать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Запчасти, оборудование и электроника нередко требуются для работы предприятий без остановок. Если деталь задержится, может пострадать производство. Самолёты позволяют быстро перебросить дорогостоящие грузы между регионами и поддержать промышленность, даже если другие виды транспорта работают медленнее.
</a:t>
            </a:r>
            <a:endParaRPr lang="en-US" sz="728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Грузовая авиация и значение срочной доставки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дальних расстояниях выбирают самолет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длинных дистанциях важнее не только скорость, но и то, насколько быстро вы попадаете в нужную точку с пересадками и остановками.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самолет выигрывает на больших расстояниях, а поезд и автомобиль становятся удобнее, когда маршрут короче и сеть транспорта плотнее.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 географии транспорта; график построен на условных индексах для сравнения (без привязки к конкретным городам).
</a:t>
            </a:r>
            <a:endParaRPr lang="en-US" sz="7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6061" y="1895134"/>
            <a:ext cx="4512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55" y="2144739"/>
            <a:ext cx="4512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29538" y="2961567"/>
            <a:ext cx="3384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607" y="3179734"/>
            <a:ext cx="4512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0563" y="3771680"/>
            <a:ext cx="4512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полетов как обязательное условие авиации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готовность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вылетом проводят осмотр узлов и систем, контролируют состояние критических элементов и проверяют, что оборудование работает в штатных режимах. Это снижает риск отказов в полете.
</a:t>
            </a:r>
            <a:endParaRPr lang="en-US" sz="814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топлива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количество и качество топлива, а также параметры его подачи. Запас рассчитывают так, чтобы обеспечить маршрут, резерв и возможные изменения по погоде и расписанию.
</a:t>
            </a:r>
            <a:endParaRPr lang="en-US" sz="814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экипажа и приборов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Экипаж проходит подготовку и сверяет показания приборов, навигационные данные и схемы полета. Дублирование проверок помогает избежать ошибок на ключевых этапах рейса.
</a:t>
            </a:r>
            <a:endParaRPr lang="en-US" sz="833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Диспетчерское сопровождение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Диспетчеры ведут воздушные суда по маршрутам и обеспечивают интервалы. Одновременно они координируют работу наземных служб и помогают самолету безопасно маневрировать.
</a:t>
            </a:r>
            <a:endParaRPr lang="en-US" sz="820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досмотр пассажиров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Пассажиры проходят досмотр ручной клади и документов, а для международных рейсов также паспортные проверки. Это дополняет технические меры и повышает общую защищенность полета.
</a:t>
            </a:r>
            <a:endParaRPr lang="en-US" sz="8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организации авиаперелета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ролей участников рейса: пилоты, диспетчеры, инженерно-технический персонал и службы аэропорта.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воздушного транспорта в хозяйстве и жизни людей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поддерживает туризм и деловые поездки, а также ускоряет международную торговлю. Благодаря регулярным маршрутам компании быстрее заключают контракты, а товары доходят до заказчиков с минимальными задержками.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 формирует рабочие места: пилоты, инженеры, механики, сотрудники аэропортов и служб обслуживания. Даже одна компания включает команды, отвечающие за технику, безопасность и сервис для пассажиров.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стран авиация становится важной частью связи между регионами и внешним миром. Особенно это заметно там, где наземные дороги и железнодорожные линии развиты слабее или занимают слишком много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457253"/>
            <a:ext cx="3408600" cy="19198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воздушного транспорта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плюсы и сложности: чем воздушные перевозки удобны, а где они упираются в условия и правила.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 особенно эффективен там, где важны скорость, дальность и срочность, но требует развитых аэропортов и строгого соблюдения безопасности.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справочные материалы по видам транспорта; обобщение типовых характеристик авиации.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авиации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потребляет значительные объемы авиационного топлива и сопровождается выбросами углекислого газа. Дополнительно аэропорты создают шум, что влияет на жителей районов рядом со взлетно-посадочными зонами.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воздействие, применяют более экономичные двигатели, облегченные материалы, оптимизируют маршруты и процедуры набора высоты. Также развивают устойчивое авиационное топливо, особенно для крупных узлов.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авиаперевозок и сезонные изменения спроса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спадов спрос обычно возвращается: летом растет число поездок, а в зимние каникулы и праздники добавляются курортные и семейные направления.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авиация чувствительна к экономике и ограничениям, но при восстановлении быстро наращивает объем перевозок.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иллюстрация по типовым закономерностям сезонности и восстановления спроса; точные значения в слайде не привязаны к одной статистике.
</a:t>
            </a:r>
            <a:endParaRPr lang="en-US" sz="6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воздушного транспорта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Улучшатся бортовые цифровые системы: точнее будет планирование маршрутов и управление, а часть операций станет выполняться более автоматически. Это повышает надежность и точность навигации.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следующем десятилетии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Будут шире применяться более экономичные и тихие двигатели, а также активнее тестироваться решения для снижения расхода топлива. Параллельно развивается инфраструктура для новых технологий.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внедрение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и гибридные концепции, беспилотные летательные аппараты и новые типы контроля полета будут постепенно выходить из этапа испытаний. Главный фокус — эффективность и безопасность.
</a:t>
            </a:r>
            <a:endParaRPr lang="en-US" sz="907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Масштабирование в авиации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технологий авиация сможет снизить воздействие на окружающую среду за счет топлива нового поколения и оптимизированных процедур. Автопилот и контроль состояния станут более точными.
</a:t>
            </a:r>
            <a:endParaRPr lang="en-US" sz="8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 в повседневной географии людей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поездки на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помогает быстрее добраться в отпуск, особенно когда пункты находятся далеко друг от друга. Самолеты сокращают время в пути и делают возможными поездки на несколько дней.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Срочные грузы для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Самолетами доставляют срочные грузы, включая медицинские и технические поставки. Такая доставка важна, когда нужно быстро довезти товар туда, где наземный транспорт работает медленнее.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крупными городами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рейсы соединяют деловые центры и столицы, позволяя проводить встречи и события по плану. Это поддерживает поездки специалистов и организованные командировки.
</a:t>
            </a:r>
            <a:endParaRPr lang="en-US" sz="930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там, где мало наземных дорог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островов, северных территорий и районов без развитых железных дорог и автомагистралей авиация часто остается ключевым способом сообщения. Она укрепляет связи между территориями.
</a:t>
            </a:r>
            <a:endParaRPr lang="en-US" sz="8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воздушном транспорте
</a:t>
            </a:r>
            <a:pPr algn="ctr" indent="0" marL="0">
              <a:lnSpc>
                <a:spcPct val="90000"/>
              </a:lnSpc>
              <a:buNone/>
            </a:pPr>
            <a:r>
              <a:rPr lang="en-US" sz="3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транспорт — самый быстрый вид перевозок, который заметно влияет на географию маршрутов, экономику и международные связи. Его эффективность обеспечивают аэропорты, техника, специалисты и строгие меры безопасности, а развитие идет к большей экономичности и экологичности.
</a:t>
            </a:r>
            <a:endParaRPr lang="en-US" sz="35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2026-05-11T22:51:15Z</dcterms:created>
  <dcterms:modified xsi:type="dcterms:W3CDTF">2026-05-11T22:51:15Z</dcterms:modified>
</cp:coreProperties>
</file>