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и продолженный инфинитив в пассивных структурах: обзор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5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форм и функций пассивных совершенного и продолженного инфинитивов в 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3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12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68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и роль инфинитива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английского языка прошёл сложный путь развития от древнеанглийской системы до современных конструкций, включая активные и пассивные формы под влиянием латинского и французского языков. Сегодня он играет ключевую роль в научной, деловой и образовательной речи.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совершенного пассивного инфинитива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пассивный инфинитив формируется как «to have been + причастие прошедшего времени» (например, to have been written).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форма преимущественно используется в официальном и академическом английском для подчёркивания предшествующей завершённости событий.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указывает на завершённое действие, произошедшее до определённого момента, задаваемого контекстом высказывания.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Семантика совершенного пассивного инфинитива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выражает завершённость действия, предшествующего другому событию или моменту времени, подчёркивая причинно-следственные связи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экзаменационной практики демонстрируют использование фраз типа «should have been completed» и «is believed to have been discovered» для передачи таких временных отношений.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продолженного пассивного инфинитива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Продолженный пассивный инфинитив образуется конструкцией «to be being + причастие прошедшего времени» (например, to be being examined).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преимущественно в формальной речи, включая академические и юридические тексты, где важна точность описания хода событий.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подчёркивает процессуальность и незавершённость действия в конкретный временной промежуток.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Подчёркивает длительность или текущий статус действия, находящегося в стадии выполнения на момент высказывания.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продолженного пассивного инфинитива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Продолженный пассивный инфинитив встречается редко и преимущественно в научных статьях, юридических документах и официальной корреспонденции.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акцентирует внимание на процессе действия, который продолжается на определённом этапе, например, «the issue is known to be being considered».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служит для описания длительных или повторяющихся процессов, поддерживая информативность и точность высказывания.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873844"/>
            <a:ext cx="10121400" cy="6385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совершенного и продолженного пассивного инфинитива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форм и употребления пассивных инфинитивов раскрывает различия в значении и контекстах.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инфинитив значительно чаще используется и отражает завершённость, продолженный — подчёркивает процесс.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Council Grammar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Обязательства и предположения с модальными глаголами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must, should, might сочетаются с пассивным инфинитивом для выражения необходимости или вероятности. Например, «must be done» указывает на обязательность действия, «might be being reviewed» — на вероятность процесса.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 предположения в формальной речи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 научных и деловых текстах для описания предположений и оценок. Пример — «should have been completed» подчёркивает ожидание завершённости действия.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инфинитив с модальными глаголами: функции и контексты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работ учащихся показывают распространённость этих ошибок, требующих систематической работы на уроках английского языка.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сочетание с модальными глаголами и отсутствие согласования времени приводит к грамматическим ошибкам в экзаменационных заданиях.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наблюдается замена пассивного совершенного инфинитива на активный вариант («to have done» вместо «to have been done»), что искажает структуру.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с неправильным выбором формы: учащиеся путают «to have been» и «to be» в контекстах времени, нарушая смысловую точность.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 использовании пассивных инфинитивов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Продолженный инфинитив встречается преимущественно в узкоспециализированных текстах и реже используется в разговорной речи.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значительно большую распространённость совершенного инфинитива, отражая его практическую важность.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совершенного и продолженного пассивного инфинитива в английском языке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2023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пассивный инфинитив часто встречается в заданиях ЕГЭ и международных экзаменов, таких как FCE и IELTS. Например, фраза «The data is believed to have been collected accurately» демонстрирует его применение в контексте научного стиля.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грамматическую трансформацию требуют точного выбора правильной конструкции инфинитива. Разбор таких примеров позволяет учащимся развить навыки выбора и понимания сложных пассивных форм в экзаменационных условиях.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инфинитив в экзаменационных заданиях
</a:t>
            </a:r>
            <a:endParaRPr lang="en-US" sz="4648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project is said to have been finished yesterday» иллюстрирует завершённость действия к прошедшему времени, подчёркивая факт окончания проекта.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совершенного пассивного инфинитива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results seem to have been obtained correctly» показывает предположение о корректном завершении процесса получения данных, распространённое в научной коммуникации.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«This rule is believed to have been introduced in 2005» свидетельствует о том, что правило было введено в определённый момент времени и завершено к настоящему.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продолженного пассивного инфинитива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plan is known to be being discussed now» подчёркивает процесс обсуждения, который активно продолжается в момент речи.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patient appears to be being examined by the doctors» указывает на продолжающийся процесс медицинского осмотра, важный для временного контекста.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city is reported to be being rebuilt after the earthquake» акцентирует внимание на длительном восстановлении, не завершённом на текущий момент.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подтверждает преимущественное использование совершенного пассивного инфинитива для выражения завершённых действий в различных временных контекстах.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92%
</a:t>
            </a:r>
            <a:pPr algn="ctr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использований пассивного совершенного инфинитива приходится на все случаи употребления пассивных инфинитивов в корпусах языка.
</a:t>
            </a:r>
            <a:endParaRPr lang="en-US" sz="8745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пассивного инфинитива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определения и применения форм инфинитива в зависимости от контекста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и жанры, в которых применяются данные инфинитивы
</a:t>
            </a:r>
            <a:endParaRPr lang="en-US" sz="4736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статьях совершенный и продолженный пассивный инфинитивы используются для точного описания фактов и процессов, подчёркивая завершённость или длительность событий с формальным стилем речи.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документация
</a:t>
            </a:r>
            <a:pPr algn="l" indent="0" marL="0">
              <a:lnSpc>
                <a:spcPct val="90000"/>
              </a:lnSpc>
              <a:buNone/>
            </a:pPr>
            <a:r>
              <a:rPr lang="en-US" sz="1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юридических текстах часто применяется продолженный пассивный инфинитив для отражения текущих процедур и официальных действий, что обеспечивает ясность и однозначность формулировок.
</a:t>
            </a:r>
            <a:endParaRPr lang="en-US" sz="1827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Журналистские материалы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Аналитические обзоры и отчёты в журналистике используют эти формы, чтобы подчеркнуть статус событий – уже завершённых или находящихся в процессе, обеспечивая объективность и детальность представления информации.
</a:t>
            </a:r>
            <a:endParaRPr lang="en-US" sz="1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адекватного выбора инфинитива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временным отношениям предложения — ключ для выбора формы инфинитива, обеспечивающей точность передачи завершённости или процесса действия.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оправданность важна для сохранения формального, научного или разговорного тона, соответствующего жанру коммуникации.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контекста и модального глагола позволяет определить правильную грамматическую конструкцию и избежать смысловых ошибок.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Избежание двусмысленностей достигается через правильный выбор пассивного или активного инфинитива, что повышает чёткость выражения мысли.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для изучения грамматики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Сервисы, такие как British Council и LinguaLeo, предлагают интерактивные упражнения, позволяющие в игровом формате закреплять знания по пассивным формам инфинитива и их временным аспектам.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тренажёры и симуляции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корпусных практикумов и визуальных симуляторов помогает учащимся лучше понять длительность и завершённость действий, что существенно повышает качество усвоения материала.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методы обучения инфинитиву
</a:t>
            </a:r>
            <a:endParaRPr lang="en-US" sz="5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современные тенденции в изучении инфинитива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всё больше акцентирует внимание на пассивных формах инфинитива, что отражает потребности современного академического и экзаменационного английского.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Возрастающая сложность заданий требует глубокого понимания нюансов использования совершенного и продолженного пассивного инфинитива.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аналитического подхода и цифровых образовательных инструментов способствует эффективному овладению данными грамматическими конструкциями.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темы для развития языковой компетенции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совершенным и продолженным инфинитивом в пассиве развивает точность и выразительность речи, что существенно помогает в учебе и профессиональном общении, обеспечивая высокий уровень языковой компетентности.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2026-05-07T18:06:09Z</dcterms:created>
  <dcterms:modified xsi:type="dcterms:W3CDTF">2026-05-07T18:06:09Z</dcterms:modified>
</cp:coreProperties>
</file>