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безударные гласные правильно: по правилу или по словарю.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корне слова: проверяемые и непроверяемые буквы
</a:t>
            </a:r>
            <a:endParaRPr lang="en-US" sz="222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неверная буква в корне меняет слово и делает запись ошибочной. Поэтому важно уметь находить корень, слышать ударение и быстро выбирать: проверять слово или обращаться к словарю.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правописание безударных гласных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орфограмма в корне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— это место, где при письме нужно выбрать правильную букву. В корне без ударения гласная слышится неясно, поэтому легко ошибиться.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в слабой позиции оказываются буквы а, о, е, и, я. Чтобы проверить написание, нужно найти слово, где эта же гласная слышится отчётливо под ударением.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 помогает услышать нужный звук ясно и без сомнений. Именно по ней определяют, какую букву писать в корне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и непроверяемые гласные: главное отличие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орфограмм в корне слова.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гласную можно сделать ударной, слово проверяется по правилу. Если нет, написание нужно запомнить и сверить со словарём.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урока по русскому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проверка ударением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родственное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проверочного слова должен быть тот же корень и близкое значение. Тогда нужная гласная остаётся той же, а ударение переносится на неё или рядом с 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гласную под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гласная становится ударной, она слышится чётко и помогает выбрать букву. Так проверяют пары вроде трава — травы, гора — горы, лесок — лес.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безударной гласной в корне
</a:t>
            </a:r>
            <a:endParaRPr lang="en-US" sz="246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выборе буквы в корне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87" y="1614220"/>
            <a:ext cx="1266825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3787" y="1614220"/>
            <a:ext cx="1266825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488" y="1614220"/>
            <a:ext cx="1266825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удобно проверять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формы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проверять слова, которые можно изменить по числу или падежу. Вода — воды, трава — травы: корень остаётся общим, а нужная гласная становится ударной.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родственные слова с тем же значением и корнем. Например, цветы — цветок: ударение меняется, а буква в корне слышится ясно и не вызывает сомнений.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ясной проверкой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проверочном слове гласная слышится отчётливо, можно смело писать нужную букву. Такой способ особенно полезен на уроках и при диктанте.
</a:t>
            </a:r>
            <a:endParaRPr lang="en-US" sz="9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чаще всего допускают ошибки
</a:t>
            </a:r>
            <a:endParaRPr lang="en-US" sz="278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ученик спешит и выбирает слово только по звучанию, не проверяя корень и смысл.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— неверный выбор способа проверки. Значит, прежде чем писать, нужно сначала определить, можно ли вообще проверять слово.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разбор типичных ошибок на уроках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Непроверяемые гласные: слова, которые нужно запомнить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нельзя проверить ударением, потому что нужная гласная не становится слышной яснее. Такие слова приходится запоминать и сверять по словарю.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часто употребляемые слова школьной речи: собака, молоко, тетрадь, берёза, карандаш, столица. Их написание закреплено традицией языка.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 полезно выписывать в отдельный список, читать вслух и повторять в словосочетаниях. Так орфографический образ слова запоминается быстрее и надёжнее.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удаётся проверить, не нужно подбирать случайные варианты. Лучше сразу открыть словарь и запомнить правильное написание без лишних ошибок.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и похожие корни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звучанию слова не всегда родственные. Например, гора и гореть звучат похоже, но имеют разный смысл и разные корни, поэтому не могут служить проверкой друг для друга.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проверке важно смотреть не только на звучание, но и на значение слова. Если смысл не совпадает, такое слово — ловушка, а не надёжная проверка.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спутать проверку и простое сходство слов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сравнивайте значения слов, а уже потом их звучание. Так, вода помогает проверить слово водный, потому что они связаны по смыслу, а не любые похожие по звучанию формы.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однокоренным: у него сохраняются общий корень и близкое значение. Если слово только похоже на слух, но смысл другой, для проверки оно не подходит.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попробуй задать вопрос: «Это действительно родственник слова?» Если общий смысл не просматривается, лучше искать другое проверочное слово или обращаться к словарю.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проверки безударной гласной в корне
</a:t>
            </a:r>
            <a:endParaRPr lang="en-US" sz="2484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безударная гласная определяется через проверочное слово, где нужный звук становится ударным.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буква в корне определяется по форме с ударением. Это показывает, что проверка работает только при общем корне и одинаковом значении слов.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учебного разбора по теме орфографии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проверки: что используется чаще
</a:t>
            </a:r>
            <a:endParaRPr lang="en-US" sz="275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начинают с изменения формы слова, потому что этот способ быстрый и понятный. Затем помогает подбор родственного слова с тем же корнем.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способы проверки заметно преобладают над словарной проверкой. Это значит, что умение менять форму слова и находить родственные слова особенно важно на уроках.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русского языка; данные представлены в условном виде для сравнения способов
</a:t>
            </a:r>
            <a:endParaRPr lang="en-US" sz="5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словарная проверка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в каких случаях проверка ударением не помогает и нужно обратиться к орфографическому словарю.
</a:t>
            </a:r>
            <a:endParaRPr lang="en-US" sz="10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977800"/>
            <a:ext cx="609300" cy="5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375" y="3632375"/>
            <a:ext cx="43155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значение слова важно при проверке
</a:t>
            </a:r>
            <a:endParaRPr lang="en-US" sz="2698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объединяются не только звучанием, но и значением. Если смысл совпадает, легче понять, что перед нами одна семья слов и что проверка действительно подходит.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 похожее слово может ввести в заблуждение. Сначала нужно проверить, связано ли оно с исходным словом по смыслу, а уже потом использовать его для выбора буквы.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родство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общий, проверочное слово обычно сохраняет тот же корень. Тогда ударная гласная помогает услышать нужную букву и не перепутать написание.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подсказывает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значения слова защищает от ошибок-ловушек. Когда ученик опирается не только на слух, но и на смысл, он точнее выбирает проверочную форму.
</a:t>
            </a:r>
            <a:endParaRPr lang="en-US" sz="7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где видно корень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переписывает слова в тетрадь и аккуратно подчёркивает корень. Рядом появляются стрелки к проверочным словам, чтобы сразу увидеть, где безударная гласная становится ударной. Такой способ помогает замечать орфограммы не по привычке, а осознанно.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 быстрой тренировки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написаны слова, а на обратной стороне — проверочные формы. Ребёнок переворачивает карточку, сравнивает ударение и проверяет, совпадает ли корень. Короткие упражнения удобно выполнять на уроке и дома.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 с подсказкой для глаз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орфографического диктанта ученик сначала ищет в слове опасное место, затем подбирает проверку и только после этого пишет ответ. Постепенно внимание к корню становится привычкой, а ошибки встречаются реже.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тренируется орфографическая зоркость
</a:t>
            </a:r>
            <a:endParaRPr lang="en-US" sz="26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написании безударных гласных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там, где слово нужно не угадывать, а внимательно разбирать по составу и смыслу. Это особенно заметно в упражнениях на списывание.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— попытаться проверить то, что должно быть запомнено. Поэтому полезно сначала определить тип слова, а потом выбирать способ проверки.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типичных ошибок на уроках русского языка; условные сравнительные данные
</a:t>
            </a:r>
            <a:endParaRPr lang="en-US" sz="5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пути: проверить ударением или уточнить написание по словарю.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простая опора для выбора буквы в корне: если проверка возможна, используем её; если нет, обращаемся к словарю.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орфографии для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это правило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изложении и сочинении умение проверять безударные гласные делает письмо более уверенным. Ученик меньше отвлекается на орфографию и лучше сосредотачивается на содержании текста.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школьной переписке и при выполнении домашних заданий навык тоже полезен. Он помогает писать часто употребляемые слова аккуратно и не полагаться только на слух.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диктанте это правило помогает быстро остановиться у сомнительного слова, найти корень и проверить букву, прежде чем записать ответ. Так снижается риск случайной ошибки.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написать слово правильно, нужно найти корень, проверить гласную ударением или свериться со словарём, если проверка невозможна. Внимание к смыслу слова тоже помогает избежать ошибок.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писать слова с безударной гласной в корне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2026-05-22T07:12:05Z</dcterms:created>
  <dcterms:modified xsi:type="dcterms:W3CDTF">2026-05-22T07:12:05Z</dcterms:modified>
</cp:coreProperties>
</file>