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Земля — наш общий дом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Удивительная Земля хранит воду, воздух, сушу и жизнь.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подходящее место для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появилась очень давно и стала домом для всего живого. Здесь есть вода, воздух и умеренное тепло, а атмосфера словно невидимый защитный плащ оберегает Землю от опасностей космоса.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Земля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Солнечной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входит в Солнечную систему и занимает в ней третье место от Солнца. Между ней и Марсом находится орбита, по которой планета движется без остановок.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постоянно обращается вокруг Солнца и получает от него свет и тепло. Именно это движение помогает нашей планете оставаться тёплой и живой, а не скучать в темноте.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год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полный круг вокруг Солнца Земля проходит примерно за 365 дней. Поэтому мы считаем год, а потом снова радуемся новому календарю и новым приключениям.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выглядит из космоса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шар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Издалека Земля кажется голубой и очень красивой. Такой цвет ей придают океаны и моря, которые занимают огромные пространства на поверхности планеты.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над планетой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снимках из космоса хорошо заметны белые облака. Они словно лёгкий рисунок на голубом фоне и помогают увидеть, что атмосфера окружает всю Землю.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льды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воды, на изображениях видны материки, а у полюсов — белые ледяные области. Эти части Земли делают её внешний вид особенно ярким и разнообразным.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фотографии напоминают, что Земля не просто шар в небе. Это дом, где рядом существуют вода, суша, лёд и множество живых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вода на поверхности Земли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суши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бывает высокой и низкой: здесь встречаются горы, равнины, леса и поля. На ней живут люди, животные и растения, которым нужны свет, почва и пространство.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находятся реки и озёра, которые дают воду растениям, животным и людям. Они также украшают Землю и делают её похожей на большую карту приключений.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водные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на Земле очень много, и она покрывает большую часть поверхности планеты. Моря и океаны выглядят как бескрайние зеркала, только гораздо интереснее.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суши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вода не существуют отдельно друг от друга. Они вместе создают условия, в которых можно жить, отдыхать, путешествовать и наблюдать чудеса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Земли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вокруг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окружает воздух, который называют атмосферой. Он невидим, но очень важен: без него наша планета не смогла бы быть таким удобным домом.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удерживать тепло у поверхности Земли и защищает её от вредных солнечных лучей. Она работает тихо, но делает очень важное дело каждый день.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кислород, которым дышат люди и животные. Поэтому каждое дерево, лес и даже обычный ветерок напоминают нам, как ценен воздух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бывает день и ночь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всё время вращается вокруг своей оси. Один полный поворот занимает примерно 24 часа, поэтому мы успеваем и учиться, и спать, и снова вставать.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часть Земли повёрнута к Солнцу, там становится светло и наступает день. Эта часть планеты словно получает свою порцию солнечного приветствия.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стороне Земли в это же время темно, потому что туда солнечные лучи не попадают. Там наступает ночь, и всё готовится к отдыху.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 на Земле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по-разному освещает Землю в течение года, поэтому природа меняется снова и снова.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93" y="2128302"/>
            <a:ext cx="192150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чаще всего бывает жидкой: это моря, реки, лужи и подземные воды. Именно такая вода нужна растениям, животным и людям каждый день.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холодно, вода становится твёрдой. Она превращается в лёд, снег и ледяные покровы, которые можно увидеть на полюсах и в горах.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может превращаться в пар и подниматься вверх. Потом пар остывает, собирается в облака и снова возвращается на Землю.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путешествует по кругу: испаряется, образует облака и выпадает дождём или снегом. Этот круговорот помогает природе оставаться живой и свежей.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жизни на Земле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нужны вода, воздух и подходящая температура. На Земле всё это есть, поэтому здесь могут расти растения, а животные и люди — жить спокойно.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всех живых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условиям Земля стала домом для множества живых существ. У каждого есть своё место, и всем нужна забота человека, чтобы жить дружно.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и атмосфера помогают защищать нашу планету. Они работают как невидимые помощники, которые не любят лишние неприятности из космоса.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на Земле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живут люди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живут в городах, селах и деревнях, строят дома, школы и дороги. Но у каждого человека есть общий сосед — природа. Без чистого воздуха, воды и пищи людям было бы очень трудно, как без завтрака перед уроками.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и луговой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живут белки, зайцы, лисы и множество птиц. На лугах растут травы и цветы, а над ними кружат пчелы и бабочки. У каждого места свои обитатели, и им важно, чтобы дом оставался спокойным и чистым.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и подземные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и реках плавают рыбы, а под землей трудятся черви и насекомые. Черви рыхлят почву, и растениям легче расти. Пчелы переносят пыльцу с цветка на цветок, помогая появляться плодам и семенам.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Природные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берут у природы воду, древесину, почву и полезные ископаемые. Все это нужно для жизни, строительства, транспорта и вещей, которыми мы пользуемся каждый день.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Следы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дома и фабрики делают жизнь удобнее, но меняют привычный вид местности. Поэтому важно строить аккуратно и не повреждать леса, поля и берега рек.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Забота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помогают природе: не мусорить, экономить воду, выключать свет и бережно относиться к растениям. Тогда Земле будет легче оставаться красивой и чистой.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 недрах Земли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землей находятся уголь, нефть, газ, соль, глина и железная руда. Эти богатства люди добывают, чтобы получать топливо, строить дома и делать разные полезные вещи.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используют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полезных ископаемых делают металл, кирпич, стекло и многие предметы вокруг нас. Без них было бы трудно строить дороги, заводы и даже обычные школьные парты.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не бесконечны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Недра Земли богаты, но не безграничны. Поэтому ископаемые нужно добывать и расходовать аккуратно, чтобы они послужили не только нам, но и будущим поколениям.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должна быть осторожной, чтобы не портить природу зря. После работы людям важно восстанавливать землю и следить, чтобы она снова стала живой и красивой.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верхняя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верхний слой Земли называется земной корой. Это тонкая твердая оболочка, на которой находятся материки, океаны, города и дороги. Именно по коре мы ходим, строим дома и сажаем деревья.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середина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 лежит мантия — очень толстый слой горячих пород. Там все находится в медленном движении, хотя мы этого не видим. Чем глубже внутрь, тем выше температура, словно Земля хранит большой теплый секрет.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сердце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планеты находится ядро. Оно очень горячее, и именно там скрыта огромная энергия Земли. Представить его непросто, но можно сказать, что внутри нашей планеты настоящий раскаленный мир.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землетрясения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земной коры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твердая оболочка Земли начинает медленно двигаться и трескаться. Чаще всего мы этого не замечаем, но именно так начинаются землетрясения.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земная кора резко сдвигается, поверхность может дрожать. Здания и предметы приходят в движение, а люди ощущают толчки под ногами.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глубины Земли поднимается расплавленная масса, вулкан извергает лаву, пепел и газы. Это показывает, что внутри нашей планеты все еще идет сильная работа.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расстояние помогает получать достаточно света и тепла. Вместе с атмосферой это делает Землю удобной для воды, растений и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млн км
</a:t>
            </a:r>
            <a:endParaRPr lang="en-US" sz="6992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столько отделяет Землю от Солнца, поэтому на ней не бывает ни вечного пекла, ни вечной стужи.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ученые изучают Землю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кружат высоко над Землей и делают снимки облаков, океанов и льдов. По этим изображениям ученые узнают, где меняется погода и как выглядит поверхность планеты из космоса. Это почти как смотреть на Землю сверху, только без окна в самолете.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Картами пользуются не только путешественники, но и ученые. С помощью специальных приборов они измеряют температуру, ветер, движение воды и состояние воздуха, чтобы понимать, как устроена природа и что в ней меняется.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следят за лесами, морями, снегом и льдом, а потом сравнивают данные за разные годы. Так можно заметить потепление, засухи или таяние льдов и вовремя понять, что происходит с нашей планетой.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176" y="1319048"/>
            <a:ext cx="185850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27715" y="3307599"/>
            <a:ext cx="216825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планету каждый день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свет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выходишь из комнаты, выключай свет. Так мы тратим меньше энергии и помогаем природе, а дома становится не только уютно, но и разумно.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кран, когда чистишь зубы или намыливаешь руки. Вода нужна всем живым существам, поэтому не стоит пускать ее в веселое путешествие впустую.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 и пластик можно собирать отдельно, если дома или в школе есть специальные контейнеры. Тогда отходы легче переработать и использовать снова.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и 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чистый двор и аккуратные дорожки делают мир красивее. А еще приятно гулять там, где природа не обижается на людей.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дом для всех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люди, животные, растения и множество других живых существ. У каждого свой дом, но всем нужны чистый воздух, вода и забота.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помогают создавать кислород, а почва дает растениям пищу и опору. Если беречь деревья и землю, природа будет лучше служить всем обитателям планеты.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животным и людям каждый день. Поэтому реки, озера и моря нужно охранять от мусора и грязи, как очень важную часть дома.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люди обращаются с природой, тем дольше Земля остается красивой и удобной для жизни. Маленькие добрые дела здесь действительно имеют большое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дарит нам воздух, воду, сушу и жизнь. Она движется вокруг Солнца, поэтому сменяются день, ночь и времена года. Беречь ее нужно каждый день.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удивительный дом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2026-05-25T20:15:39Z</dcterms:created>
  <dcterms:modified xsi:type="dcterms:W3CDTF">2026-05-25T20:15:39Z</dcterms:modified>
</cp:coreProperties>
</file>