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травмы: что это и почему их важно знать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скрытую травму и не навредить себе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закрытые травмы часто случаются в школе и дома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Падения, столкновения и неудачные движения происходят на переменах, уроках, тренировках и во дворе. Снаружи травма может выглядеть «незаметной», но внутри уже бывают боль, отёк и повреждение тканей.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травмы называют закрытыми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Ушибы, растяжения и разрывы связок относятся к закрытым травмам, потому что кожа остаётся целой, а повреждение затрагивает мягкие ткани и вызывает боль, отёк или синяк.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Вывихи связаны со смещением костей в суставе. Снаружи раны может не быть, но появляется резкая боль, деформация и резкое ограничение движений в руке, ноге или пальце.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перелом означает, что кость сломана внутри, хотя кожа не повреждена. Опасность в том, что человек может попытаться двигаться и усилить травму.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закрытым травмам также относят удары головы без раны. Даже при целой коже возможны головная боль, тошнота, сонливость и другие тревожные признаки.
</a:t>
            </a:r>
            <a:endParaRPr lang="en-US" sz="11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закрытых травм и их признаки
</a:t>
            </a:r>
            <a:endParaRPr lang="en-US" sz="289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быстрее заметить опасную ситуацию и вовремя позвать взрослого или вызвать помощь.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не всегда показывает тяжесть травмы: даже без раны повреждение может быть серьёзным.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первой помощи; школьный курс ОБЗР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Ушиб: самый частый вид закрытой травмы
</a:t>
            </a:r>
            <a:endParaRPr lang="en-US" sz="2887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 появляется после удара о твёрдую поверхность или тупой предмет. Обычно в месте повреждения возникают боль, припухлость, покраснение и синяк, а движение становится менее свободным.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ушибы случаются на колене, локте или плече, когда человек падает или натыкается на препятствие. Если боль усиливается или трудно двигать конечностью, нужен осмотр взрослого.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чаще всего возникают закрытые травмы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школьников такие травмы чаще связаны с обычной повседневной активностью: бегом, играми, тренировками и неловкими движениями.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случаев связана с падениями и активными играми, поэтому осторожность нужна каждый день.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ОБЗР; обобщение типичных школьных ситуаций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 связок и мышц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 возникает, когда движение оказывается слишком резким: при повороте, прыжке, скольжении или неудачном приземлении. Чаще страдают голеностоп, колено, кисть и запястье.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травмы обычно появляется боль, отёк и ощущение слабости в суставе. Человеку трудно ходить, опираться на ногу или свободно двигать рукой, особенно если повреждение затронуло связки.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момент травмы слышен хруст или щелчок. Это не всегда означает перелом, но такой признак требует осторожности и прекращения нагрузки до осмотра взрослым.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закрытой травме
</a:t>
            </a:r>
            <a:endParaRPr lang="en-US" sz="250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школьному курсу ОБЗР и основам первой помощи
</a:t>
            </a:r>
            <a:endParaRPr lang="en-US" sz="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Вывих: когда сустав выглядит необычно
</a:t>
            </a:r>
            <a:endParaRPr lang="en-US" sz="3047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 — это смещение костей в суставе, из-за которого они перестают правильно соприкасаться. Сустав может выглядеть непривычно, а любое движение вызывает резкую боль.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заметны деформация, отёк и невозможность двигать конечностью. При подозрении на вывих нельзя пытаться «вправить» сустав самостоятельно; нужна помощь взрослого и врача.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тереть или «разминать» место травмы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растирание способно ухудшить состояние, если внутри есть перелом, вывих или сильный ушиб.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трогать травму, тем выше риск осложнений и тем сложнее потом помочь человеку.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первой помощи; школьный курс ОБЗР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перелом и его признаки
</a:t>
            </a:r>
            <a:endParaRPr lang="en-US" sz="3659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закрытом переломе кожа остаётся целой, поэтому внешне травма может выглядеть не слишком опасной. На самом деле кость ломается внутри, и любое движение усиливает боль.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признаки — очень сильная боль, быстро нарастающий отёк, невозможность опереться на ногу или использовать руку. Иногда конечность выглядит неестественно или слышится хруст в момент травмы.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травму нельзя оставлять без внимания: пострадавшему нужен покой и осмотр врача. Самостоятельно проверять подвижность, вправлять конечность или продолжать нагрузку опасно.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и открытая травма: в чём разница
</a:t>
            </a:r>
            <a:endParaRPr lang="en-US" sz="311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почему отсутствие раны не гарантирует лёгкую травму.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не всегда показывает тяжесть травмы: при закрытом повреждении опасность может скрываться внутри.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первой помощи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опасность травмы головы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удара головой нужно внимательно следить за состоянием. Головная боль, тошнота, головокружение и сонливость могут указывать на сотрясение мозга и требуют участия взрослого.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 удара заметны бледность, заторможенность или необычная слабость. Даже без раны такие признаки нельзя считать пустяком, потому что повреждение может быть скрытым.
</a:t>
            </a:r>
            <a:endParaRPr lang="en-US" sz="114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появилась рвота, неустойчивая походка, ухудшилась память о случившемся или ребёнок стал необычно вялым, это уже серьёзный повод для обращения за медицинской помощью.
</a:t>
            </a:r>
            <a:endParaRPr lang="en-US" sz="1143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травме головы особенно важно не оставаться одному, не возвращаться сразу к игре и не ждать, пока симптомы пройдут сами. Наблюдение взрослого необходимо.
</a:t>
            </a:r>
            <a:endParaRPr lang="en-US" sz="11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при которых нужна срочная помощь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тревожных признаков совпадает, тем выше риск тяжёлой закрытой травмы и тем важнее не откладывать обращение к взрослым.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потеря сознания, резкая деформация и невозможность движения: они требуют немедленной медицинской оценки.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первой помощи; учебная схема, 2025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покой как первые меры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помогает уменьшить боль и отёк, если приложить его через ткань и ненадолго. Лёд нельзя держать слишком долго, чтобы не повредить кожу.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снижает риск усиления травмы и лишнего смещения. Если возможно, конечность лучше удобно зафиксировать и как можно скорее показать взрослому или врачу.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врач немедленно
</a:t>
            </a:r>
            <a:endParaRPr lang="en-US" sz="313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признакам, при которых закрытая травма может быть опасной и требует срочной помощи.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51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86" y="2242435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снизить риск закрытых травм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обувь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обувь снижает риск падений на переменах, во дворе и на уроках физкультуры. Лучше выбирать пару, которая хорошо сидит на ноге и не скользит.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перед спортом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бегом, прыжками и играми нужно разогреть мышцы и суставы. Это помогает двигаться увереннее и уменьшает риск растяжений при резком движении.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 транспорте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 и другая защита особенно важны при езде на велосипеде или самокате. Они снижают риск серьёзных ударов при падении и столкновении.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на переменах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Спешка, игры на скользком полу и бег рядом с твёрдыми предметами чаще всего приводят к ушибам и вывихам. Спокойное поведение заметно уменьшает риск травмы.
</a:t>
            </a:r>
            <a:endParaRPr lang="en-US" sz="10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школьники чаще получают закрытые травмы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осторожным нужно быть там, где есть лестницы, скользкие покрытия, спортивный инвентарь и движение других людей.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травм связано с повседневной активностью, поэтому безопасность важна в обычных школьных и домашних ситуациях.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ОБЗР, 2025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помнить каждый школьник
</a:t>
            </a:r>
            <a:endParaRPr lang="en-US" sz="2939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боль, отёк, синяк и деформация — это не повод терпеть и продолжать занятие. Такие признаки говорят, что повреждение может быть серьёзным.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удара нельзя самому выпрямлять руку, ногу или сустав, а также скрывать проблему от взрослых. Неосторожные действия могут усилить травму и боль.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решение — сразу остановиться, сообщить учителю, родителям или другому взрослому и дождаться помощи. Это помогает избежать осложнений и быстрее начать правильное лечение.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травма: опасность может быть невидимой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травма не всегда заметна снаружи, но может серьёзно повредить кости, суставы и ткани. Внимательность, покой, холод и своевременная помощь взрослых защищают от осложнений.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2026-05-20T22:40:33Z</dcterms:created>
  <dcterms:modified xsi:type="dcterms:W3CDTF">2026-05-20T22:40:33Z</dcterms:modified>
</cp:coreProperties>
</file>