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 характер: введение в тему и ключевые вопросы
</a:t>
            </a:r>
            <a:endParaRPr lang="en-US" sz="3428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темперамента и характера — основа понимания личности и поведения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темперамента и характера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— врождённые особенности нервной системы, влияющие на реактивность. Характер — формируемые социальным опытом устойчивые личностные черты. В подростковом возрасте они важны для самоопределения и развития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темперамента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обусловлен генетикой и особенностями нервной системы, остаётся стабильным на протяжении жизни. Его признаки уже заметны у новорождённых, определяя реактивность и настроение.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и проявления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темперамента — скорость реакции, сила возбуждения и устойчивость эмоций. Примеры: вспыльчивость свойственна холерику, а выносливость — флегматику.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Темперамент: биологическая основа, проявления и параметры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И.П. Павлов выделил четыре темперамента: холерик, сангвиник, флегматик и меланхолик, различающиеся по силе и уравновешенности нервных процессов.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исследователи подтверждают классификацию Павлова, отмечая существование промежуточных и смешанных типов среди подростков.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влияют на поведение и реакции, позволяя лучше понять индивидуальные особенности развития личности.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классификации помогает педагогам и психологам создавать эффективные подходы к обучению и воспитанию детей.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темпераментов: теории Павлова и современных ученых
</a:t>
            </a:r>
            <a:endParaRPr lang="en-US" sz="169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характер и как он формируется
</a:t>
            </a:r>
            <a:endParaRPr lang="en-US" sz="251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— это устойчивый набор личностных качеств, таких как честность, доброта и настойчивость, формирующихся под влиянием среды и воспитания.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семейные ценности, взаимодействия с ровесниками и культура, поддерживающая развитие нравственных убеждений.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опыт, школьные уроки и хобби влияют на закрепление привычек и интересов, формируя уникальный характер подростка.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основные составляющие характера
</a:t>
            </a:r>
            <a:endParaRPr lang="en-US" sz="217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Волевые черты включают самообладание и решимость, помогающие подростку преодолевать трудности и достигать целей.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качества, как доброжелательность и отзывчивость, поддерживают гармоничное общение в коллективе и дружбу.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черты, такие как любознательность и критичность, способствуют активному познанию и развитию мышления.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школы: настойчивый ученик доводит проекты до конца, а отзывчивый всегда поддержит товарищей в сложную минуту.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темперамента на особенности формирования характера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задаёт базовые эмоциональные и поведенческие реакции, формируя предпосылки для развития черт характера.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 чаще проявляет терпение и последовательность, холерик — инициативу и решительность, но воспитание может корректировать эти проявления.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личный опыт позволяют человеку развивать гибкость характера, преодолевая типичные для темперамента ограничения.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темперамента в учебном процессе: что показывают исследования
</a:t>
            </a:r>
            <a:endParaRPr lang="en-US" sz="169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и учебная динамика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быстро реагируют на учебные задания, но порой испытывают трудности с концентрацией внимания. Их активность помогает лидировать в групповых проектах.
</a:t>
            </a:r>
            <a:endParaRPr lang="en-US" sz="112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и командная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легко контактируют с одноклассниками, что способствует успешному групповому взаимодействию и поддерживает позитивный климат в учебном коллективе.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и методичность усвоения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системно подходят к обучению, упорно выполняют задания, но включаются в работу медленно, что требует от учителей дополнительной поддержки.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темперамента в учебном процессе: что показывают исследования
</a:t>
            </a:r>
            <a:endParaRPr lang="en-US" sz="169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анкетирование российских школ,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распределение темпераментов в школьном классе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типичный состав школьного класса с разным темпераментом, что влияет на групповые процессы и учебную атмосферу.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темпераментов в классе способствует развитию социальных навыков и взаимопонимания среди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обладают сильной и неуравновешенной нервной системой, что проявляется в быстром реагировании и лидерских качествах.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свойственна высокая активность, решительность, но иногда случаются вспышки раздражения и эмоциональные колебания в ситуации стресса.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холерического темперамента у подростков
</a:t>
            </a:r>
            <a:endParaRPr lang="en-US" sz="183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сангвинического темперамента у подростков
</a:t>
            </a:r>
            <a:endParaRPr lang="en-US" sz="176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сангвиническим темпераментом отличаются дружелюбностью и живостью в общении. Они легко заводят новых друзей и быстро адаптируются к изменяющимся ситуациям в школе и жизни.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дети обычно энергичны и активны в групповых проектах, им свойственен оптимизм и высокая работоспособность. Однако при усталости концентрация внимания может заметно снижаться.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флегматического темперамента у подростков
</a:t>
            </a:r>
            <a:endParaRPr lang="en-US" sz="1753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устойчивость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Флегматичные подростки проявляют уравновешенность в эмоциях и действиях. Их спокойное поведение помогает сохранять внутреннее равновесие и выдержку в напряжённых ситуациях.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надежность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отличаются усидчивостью, любят системный подход и доводят начатые дела до конца. Их надёжность ценится как в дружбе, так и в учебе, причем конфликтность у них минимальна.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чувствительность в творчестве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Меланхолики часто проявляют яркое воображение и склонность к глубоким размышлениям. Они успешно занимаются искусством, где могут выразить свои эмоции и переживания через музыку, живопись или литературу.
</a:t>
            </a:r>
            <a:endParaRPr lang="en-US" sz="1040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комфортной обстановке
</a:t>
            </a:r>
            <a:pPr algn="l" indent="0" marL="0">
              <a:lnSpc>
                <a:spcPct val="90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подростки нуждаются во времени для адаптации в новых коллективах и обстановках. Они внимательно относятся к отношениям с окружающими и остро переживают даже незначительные конфликты.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меланхолического темперамента у подростков
</a:t>
            </a:r>
            <a:endParaRPr lang="en-US" sz="171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различные реакции темперамента
</a:t>
            </a:r>
            <a:endParaRPr lang="en-US" sz="2387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в стрессовых ситуациях проявляют активность и стремятся решать проблемы быстро, иногда с импульсивностью. Это помогает им эффективно справляться, но может приводить к конфликтам.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сохраняют оптимизм и легко восстанавливаются после стрессов, быстро возвращаются к привычной деятельности, поддерживая позитивный настрой в коллективе.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склонны избегать напряжённых ситуаций, переживают стресс длительно, предпочитая культурное дистанцирование. Меланхолики проявляют тревожность, что может осложнять их участие в общих мероприятиях.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12780" y="1160879"/>
            <a:ext cx="371894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характера подростка
</a:t>
            </a:r>
            <a:endParaRPr lang="en-US" sz="2264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нравственности и ценностей закладываются в семье через общение и примеры поведения взрослых.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среда влияет на развитие дисциплины, ответственности и социальных навыков подростка.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окружение формируют привычки, интересы и умение сотрудничать в группе.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хобби, спорте и разных активностях развивает волю, настойчивость и самооценку.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759939"/>
            <a:ext cx="4724400" cy="17577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развитый характер способен смягчать врождённые особенности темперамента, обеспечивая эффективное поведение.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типов личности, 2021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врождённые и приобретённые черты, отражающие биологические и социальные аспекты личности.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темпераментом и характером
</a:t>
            </a:r>
            <a:endParaRPr lang="en-US" sz="228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и холерики часто занимают лидирующие позиции благодаря активности и уверенности в себе, проявляя ответственность в школьных проектах.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и меланхолики проявляют эмпатию и поддерживают мир в коллективе, выступая в роли помощников и советчиков для сверстников.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уникальных черт темперамента и характера создают разнообразие в стилях общения, что обогащает социальную атмосферу класса.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взаимосвязей помогает учителям и подросткам эффективнее взаимодействовать и развивать сильные стороны каждого ученика.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темперамента, характера и социальной роли в классе
</a:t>
            </a:r>
            <a:endParaRPr lang="en-US" sz="169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подростков, проходящих тесты на темперамент, отмечают улучшение понимания своих эмоций и поведения.
</a:t>
            </a:r>
            <a:pPr algn="l" indent="0" marL="0">
              <a:lnSpc>
                <a:spcPct val="115000"/>
              </a:lnSpc>
              <a:buNone/>
            </a:pPr>
            <a:r>
              <a:rPr lang="en-US" sz="130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 развитие, 2023
</a:t>
            </a:r>
            <a:endParaRPr lang="en-US" sz="130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осознанное изучение собственного темперамента помогает подросткам лучше управлять эмоциями и развивать положительные черты характера.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темперамента и характера у известных людей
</a:t>
            </a:r>
            <a:endParaRPr lang="en-US" sz="1816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Гагарин: смелый сангвиник
</a:t>
            </a:r>
            <a:pPr algn="l" indent="0" marL="0">
              <a:lnSpc>
                <a:spcPct val="90000"/>
              </a:lnSpc>
              <a:buNone/>
            </a:pPr>
            <a:r>
              <a:rPr lang="en-US" sz="38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космонавт проявлял оптимизм и лёгкость общения, которые помогали ему быть уверенным и храбрым. Его активный и позитивный характер вдохновлял команду и народ.
</a:t>
            </a:r>
            <a:endParaRPr lang="en-US" sz="116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меланхолик с силой воли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обладала глубокой чувствительностью и внутренней силой, что выражалось в её творчестве и стойкости перед жизненными испытаниями.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Цой: целеустремлённый холерик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группы «Кино» отличался горячим темпераментом и настойчивым характером, что помогло ему пробиться и завоевать популярность в музыкальном мире.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темперамента и характера у известных людей
</a:t>
            </a:r>
            <a:endParaRPr lang="en-US" sz="1816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темперамента и характера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своих врождённых и приобретённых черт помогает подросткам строить гармоничные отношения и развиваться личностно, раскрывая потенциал независимо от типа темперамента.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2026-05-09T12:33:36Z</dcterms:created>
  <dcterms:modified xsi:type="dcterms:W3CDTF">2026-05-09T12:33:36Z</dcterms:modified>
</cp:coreProperties>
</file>