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освоение территории и население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регион России между Черным и Каспийским морями: горы, предгорья, равнины и народы.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соединяет степные районы России с Кавказскими горами и Закавказьем, находясь на стыке Европы и Азии. Краснодарский и Ставропольский края, республики Адыгея, Дагестан, Ингушетия, КБР, КЧР, Северная Осетия — Алания, Чечня и Калмыкия включены в регион. Через него проходят важные пути, а выход к морям усиливает хозяйственное значение.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района и его значение для России
</a:t>
            </a:r>
            <a:endParaRPr lang="en-US" sz="2925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которые формируют расселение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Большого Кавказа, предгорья, равнины и степи создают разные условия жизни. В высоте меняются температуры и пути сообщения, поэтому люди селятся там, где легче строить и передвигаться.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климат обычно теплый и мягкий, а в горах прохладнее и влажнее. Из‑за этого меняются сроки сельхозработ, тип построек и даже привычный уклад повседневной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климата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богата плодородными почвами, пастбищами и минеральными водами. Дополнительно важны строительные материалы и рекреационные ресурсы, которые влияют на хозяйство и формируют устойчивые поселения.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ресурсы
</a:t>
            </a:r>
            <a:endParaRPr lang="en-US" sz="1311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подземные источники и минеральные воды поддерживают водоснабжение, орошение и лечебный отдых. Там, где есть вода, удобнее развивать сельское хозяйство и создавать города и курорты.
</a:t>
            </a:r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преимущество
</a:t>
            </a:r>
            <a:endParaRPr lang="en-US" sz="12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шло освоение Северного Кавказа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исторического развития территории: от ранних поселений к городам, хозяйству и транспорту.
</a:t>
            </a:r>
            <a:endParaRPr lang="en-US" sz="14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 жизни горных народов
</a:t>
            </a:r>
            <a:endParaRPr lang="en-US" sz="2994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Аулы на склонах и террасы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долго сохранялись аулы — компактные поселения на склонах и в долинах. Жизнь была связана с рельефом: дома и хозяйственные постройки подстраивались под горные условия, а террасы помогали выращивать культуры там, где почвы ограничены.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как основа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опорой было скотоводство, особенно овцеводство, а также разведение крупного рогатого скота. Летом стада уходили на пастбища, зимой возвращались ближе к поселениям, поэтому сезонность во многом определяла распорядок труда и жизни.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гостеприимство и обычаи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хозяйства, важную роль играли правила совместной жизни. В горных обществах ценились взаимопомощь, уважение к старшим и гостеприимство. Соблюдение традиций помогало поддерживать порядок и укрепляло связи между соседними семьями.
</a:t>
            </a:r>
            <a:endParaRPr lang="en-US" sz="10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343" y="1324100"/>
            <a:ext cx="4188980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Северного Кавказа и районы расселения
</a:t>
            </a:r>
            <a:endParaRPr lang="en-US" sz="27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очень разнообразен: в каждом регионе проживают разные народы, а преобладание связано с историей расселения и особенностями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карта Северного Кавказа неоднородна: в разных республиках заметны «свои» группы, но рядом всегда живут другие народы, что делает регион многонациональным.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обобщение по материалам школьного курса (точные проценты не указаны).
</a:t>
            </a:r>
            <a:endParaRPr lang="en-US" sz="14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сельское население района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республик доля сельских жителей выше, а в крупных краях и городах заметнее урбанизация. Расселение тяготеет к долинам, предгорьям и транспортным узлам.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рисунок показывает, что природные условия и возможности хозяйства сильнее влияют на размещение людей, чем только административные границы.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исходных материалах не приведены; диаграмма носит учебный иллюстративный характер.
</a:t>
            </a:r>
            <a:endParaRPr lang="en-US" sz="15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расселено неравномерно
</a:t>
            </a:r>
            <a:endParaRPr lang="en-US" sz="301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мало ровных участков, поэтому поселения чаще располагаются в долинах рек, ущельях и на склонах. Это ограничивает строительство и формирует компактные очаги заселения.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легче заниматься земледелием, прокладывать дороги и строить города. Поэтому здесь складывается более плотное расселение и больше возможностей для размещения предприятий и жилья.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размещение людей влияют работа и транспорт, доступ к воде и близость к административным центрам. Там, где есть дороги, рынки и услуги, поселенцам проще выбирать место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республик Северного Кавказа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 республике есть «свой» самый многочисленный народ, рядом проживают другие этносы. Из-за этого в пределах одного субъекта складывается мозаика культур и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главное: многонациональность — не исключение, а обычная черта региона, связанная с историей расселения и рельефом.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 численность в задании не указаны; столбчатая диаграмма учебная, без привязки к точным данным.
</a:t>
            </a:r>
            <a:endParaRPr lang="en-US" sz="14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 культурные традиции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распространены языки разных групп: кавказских, тюркских, иранских и славянских. Русский язык играет роль языка межнационального общения, помогая людям поддерживать связь и сотрудничество.
</a:t>
            </a:r>
            <a:endParaRPr lang="en-US" sz="125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— ислам и христианство. Религиозные традиции влияют на праздники, семейные обычаи и представления о нормах поведения, которые сохраняются в повседневной жизни.
</a:t>
            </a:r>
            <a:endParaRPr lang="en-US" sz="1246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Северного Кавказа выражаются в национальных танцах и музыке, которые часто сопровождают праздники и общественные встречи. Через искусство передаются истории рода и представления о красоте движения.
</a:t>
            </a:r>
            <a:endParaRPr lang="en-US" sz="118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уважение к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уважение к старшим занимают важное место во многих культурах региона. Они поддерживаются нормами гостеприимства и вниманием к родственникам, а также через народные ремесла и костюмы.
</a:t>
            </a:r>
            <a:endParaRPr lang="en-US" sz="11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станицы и города: как менялась карта освоения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на рубежах: опора для новых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строительство крепостей и укреплённых линий сделало путь через горы и перевалы более безопасным. Рядом с такими пунктами появлялись склады, посты и служебные дворы, а затем — торговые места. Постепенно возникали постоянные поселения, которые тянулись к дорогам и воде.
</a:t>
            </a:r>
            <a:endParaRPr lang="en-US" sz="856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и военные поселения: жизнь «между службой и хозяйством»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Укреплённые поселения объединяли гарнизонную службу и повседневные хозяйственные занятия. По мере роста вокруг станиц формировались огороды, ремёсла и небольшие рынки. Этот образ помогает представить, как военная инфраструктура превращалась в устойчивую среду для земледелия и общения.
</a:t>
            </a:r>
            <a:endParaRPr lang="en-US" sz="85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узлы торговли: когда переправа становится 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вокруг крепостей и станций путей сообщения поднимались города: расширялись улицы, появлялись торговые площади и административные учреждения. Особенно ярко это видно на примере района Кавказских Минеральных Вод, где панорамы старых городских кварталов показывают переход от «пункта на карте» к центру притяжения.
</a:t>
            </a:r>
            <a:endParaRPr lang="en-US" sz="8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675" y="1324100"/>
            <a:ext cx="4152315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Северного Кавказа и их функции
</a:t>
            </a:r>
            <a:endParaRPr lang="en-US" sz="2706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крупнейших городов региона и то, какие задачи они чаще всего выполняют: административные, транспортные, промышленные или курортные. Города связывают людей и формируют экономику района.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показывает, что в регионе важны и города-«управленцы» (столицы), и города-мосты на путях сообщения, и курортные центры; вместе они удерживают связь экономики и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(школьные атласы и справочные материалы), актуальные справки по статусу столиц и городским функциям.
</a:t>
            </a:r>
            <a:endParaRPr lang="en-US" sz="11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Северного Кавказа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равнинных районах сильнее выражены земледельческие направления, а в горах и на побережье возрастает роль туризма и санаторно-курортного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образуют «двойную опору»: природные условия поддерживают сельское хозяйство и курорты, а транспорт и промышленность усиливают связи между территориями.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в виде качественной визуализации с условными значениями (как схема для урока), а не как статистика за конкретный год.
</a:t>
            </a:r>
            <a:endParaRPr lang="en-US" sz="14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природные специализации
</a:t>
            </a:r>
            <a:endParaRPr lang="en-US" sz="2697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южных равнин и плодородные почвы помогают выращивать пшеницу и кукурузу, а также овощи. Здесь сельское хозяйство даёт стабильные урожаи и обеспечивает сырьём переработку.
</a:t>
            </a:r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и овощи на плодородных равнинах
</a:t>
            </a:r>
            <a:endParaRPr lang="en-US" sz="1289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благоприятных условиях получают фрукты и виноград. Выращивание садовых культур тесно связано с сезонными работами и развитием местной инфраструктуры: складов, рынков и транспортных маршрутов.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виноградники как «витрина» региона
</a:t>
            </a:r>
            <a:endParaRPr lang="en-US" sz="127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пастбища используются для сезонного выпаса. Овцеводство и другие направления животноводства приспособлены к рельефу: стада перемещаются в зависимости от доступности травы и погоды.
</a:t>
            </a:r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и сезонный выпас в горах
</a:t>
            </a:r>
            <a:endParaRPr lang="en-US" sz="1221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мясо-молочное животноводство, овцеводство и птицеводство. Такое сочетание позволяет получать разные виды продукции и поддерживать занятость семей в сельских районах.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Мясо-молочное животноводство и птицеводство
</a:t>
            </a:r>
            <a:endParaRPr lang="en-US" sz="12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задаёт занятия населения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соответствие природных условий видам деятельности (равнины, горы, реки, минеральные воды, полезные ископаемые, транспорт).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территории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горный рельеф усложняет строительство и жизнь людей: на склонах встречаются оползни и лавины, а в отдельных зонах возможны землетрясения. Поэтому нужны специальные инженерные решения и контроль рисков.
</a:t>
            </a:r>
            <a:endParaRPr lang="en-US" sz="1528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везде хватает удобных земель под жильё и хозяйство. Там, где рельеф «не даёт места», растёт конкуренция за площади, а земледелие требует дополнительных мер по организации полей и пастбищ.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связность остается проблемой: расстояния и пересечённость местности повышают стоимость дорог и доставки грузов. Это влияет и на торговлю, и на доступ к учреждениям образования, медицины и услуг.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охрана природы и чистота водоёмов, ведь природные ресурсы поддерживают сельское хозяйство и туризм. Дополнительно важны занятость молодёжи и развитие инфраструктуры в отдалённых районах.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и расселения населения
</a:t>
            </a:r>
            <a:endParaRPr lang="en-US" sz="27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расширения транспортных связей меняется направление миграций: семьи чаще стремятся к долинам и городам, где проще найти работу и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экономические возможности и инфраструктура притягивают население; при этом часть молодёжи концентрируется в крупных центрах для учёбы и карьеры.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 объяснения школьной темы (без привязки к конкретной статистике по годам), основана на логике связи транспорта и качества жизни.
</a:t>
            </a:r>
            <a:endParaRPr lang="en-US" sz="14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Минеральные Воды и горные курорты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Минеральные Воды — один из самых известных туристических районов. Здесь развиты лечение и отдых: санатории используют возможности минеральных источников, а гости едут не только за процедурами, но и за экскурсиями.
</a:t>
            </a:r>
            <a:endParaRPr lang="en-US" sz="1529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и туризм Северного Кавказа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Домбай, Приэльбрусье, Архыз и отдых на море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Домбай, Приэльбрусье и Архыз притягивают любителей гор и активного отдыха: популярен горнолыжный спорт, прогулки и горный туризм. На побережье Дагестана добавляется морской отдых, а инфраструктура поддерживает гостиницы и сервис.
</a:t>
            </a:r>
            <a:endParaRPr lang="en-US" sz="15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Северный Кавказ остаётся многонациональным регионом, где тесно соседствуют разные народы и традиции. При этом на удобных территориях сохраняется плотное заселение, а в горах — более компактные поселения.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сегодня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Картину территории формируют контрасты расселения: рядом с крупными городами живут сельские районы и горные общины. Курорты и промышленные центры создают разные типы занятости и ритмы повседневной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Сохранилась сильная связь занятий людей с природой: сельское хозяйство опирается на равнины и пастбища, а туризм — на горные пейзажи и источники. Это помогает понимать, почему специализации различаются по районам.
</a:t>
            </a:r>
            <a:endParaRPr lang="en-US" sz="1589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стала основой современного облика региона: города росли вокруг дорог, крепостей и центров торговли. Разнообразие народов и природных ресурсов поддерживает устойчивый интерес к территории.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природа и история определили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осваивался неравномерно: сначала равнины, долины и пути сообщения, затем — активнее росли города и хозяйственные центры. Расселение, занятия и культура зависят от рельефа, климата и исторических связей.
</a:t>
            </a:r>
            <a:endParaRPr lang="en-US" sz="38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2026-05-11T21:32:39Z</dcterms:created>
  <dcterms:modified xsi:type="dcterms:W3CDTF">2026-05-11T21:32:39Z</dcterms:modified>
</cp:coreProperties>
</file>