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и цифра 2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двойкой: увидим её, посчитаем и найдём в жизни.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число 2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встречается почти везде: в руках, ногах, глазах и парных предметах. Она помогает быстро считать, сравнивать и замечать, что некоторые вещи бывают вместе.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состоит из трёх простых элементов и легко узнаётся среди других знаков.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«Число два. Цифра 2»
</a:t>
            </a:r>
            <a:endParaRPr lang="en-US" sz="38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двойку удобно запоминать: она занимает одну клетку и выглядит аккуратно в тетради.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рядом с нами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две руки и две ноги, а ещё два глаза. Такие примеры сразу показывают, что число 2 связано с парой одинаковых частей.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и предметы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велосипеда два колеса, у варежек два предмета, у ботинок тоже пара. Благодаря этому двойку легко заметить в обычной жизни.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вещи вокруг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 2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 двойки стоит 1. Это значит, что число 2 идёт сразу после единицы в ряду счёта и помогает двигаться дальше.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от двойки находится 3. Поэтому число 2 больше 1, но меньше 3, а порядок чисел становится понятнее.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повторять счёт вслух: 1, 2, 3, — двойка запоминается как важная остановка между первым и третьим числом.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+ 1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соединить две единицы, получится двойка.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«Число два. Цифра 2»
</a:t>
            </a:r>
            <a:endParaRPr lang="en-US" sz="4353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простой состав числа: здесь всё видно без сложных вычислений и лишних шагов.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число 2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одного предмета к двум предметам в простых жизненных примерах.
</a:t>
            </a:r>
            <a:endParaRPr lang="en-US" sz="174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— это два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«пара» сразу подсказывает, что предметов два. Пара ботинок, носков или рукавиц всегда состоит из двух одинаково нужных вещей.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помогает считать быстрее. Не нужно долго пересчитывать — достаточно понять, что перед нами именно два предмета вместе.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в счёте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1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начинает счёт с одного предмета и называет первую единицу. Это отправная точка перед переходом к двойке.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2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счёта — число 2. Если предметов стало два, именно это число называют и записывают.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3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двойки идёт тройка. Так ребёнок учится видеть порядок чисел и уверенно считать предметы по одному.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38" y="1540300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113" y="3708750"/>
            <a:ext cx="764925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в записи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встречается в примерах, заданиях и ответах. Она помогает быстро прочитать число и понять, что нужно сделать.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7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двойку пишут аккуратно, чтобы её легко было узнать. Правильная запись делает работу понятной и красивой.
</a:t>
            </a:r>
            <a:endParaRPr lang="en-US" sz="1786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записях
</a:t>
            </a:r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может стоять в дате, номере упражнения или короткой записи на доске. Без неё числа читать и писать было бы сложнее.
</a:t>
            </a:r>
            <a:endParaRPr lang="en-US" sz="172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задачи с числом 2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берём один предмет и добавляем ещё один такой же. В ответе получается два предмета, и это видно сразу без длинного счёта или сложных вычислений.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удобно решать на картинках, с игрушками или фишками. Ребёнок учится замечать, как к одному предмету прибавляется второй, и называть результат по порядку.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1 конфета и ещё 1 конфета, то нужно просто сложить их вместе. Это помогает уверенно делать первые шаги в математике.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двойка помогает в школе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в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тетради цифра 2 может стоять в примере, в ответе или в номере задания. Она помогает быстро понять, что именно нужно сделать. Чем чаще ребёнок её видит, тем легче узнаёт и читает.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на доске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пишет цифру 2 на доске, когда показывает счёт, состав числа или простую задачу. Для первоклассника это как маленькая подсказка: нужно обратить внимание на два предмета и назвать их количество.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в учебнике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цифра 2 появляется рядом с картинками, заданиями и упражнениями на счёт. Она ведёт ребёнка по теме и напоминает, что математика любит порядок, аккуратность и внимательные глаза.
</a:t>
            </a:r>
            <a:endParaRPr lang="en-US" sz="137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цифру 2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последовательность движений руки при написании цифры в тетради
</a:t>
            </a:r>
            <a:endParaRPr lang="en-US" sz="171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2 появляется в играх и сказках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команды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дети часто делятся на две команды. Так правила становятся понятнее, а соперничество — честным и весёлым.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разделить предметы поровну, число 2 подсказывает удобный способ. Оно помогает делить, сравнивать и играть без споров.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могут быть два главных персонажа. Тогда легче следить, кто что делает, и не запутаться в сюжете.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яблока можно разделить поровну между двумя детьми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теме «Число 2. Цифра 2»
</a:t>
            </a:r>
            <a:endParaRPr lang="en-US" sz="4353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понятный пример деления без остатка: каждому достаётся по одному яблоку, и никто не обижается.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 две части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есть левая и правая рука, а у многих вещей — две одинаково важные стороны. Число 2 помогает замечать такие пары без лишних подсчётов.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 правая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тетрадного листа есть лицевая и обратная сторона, у монеты — две стороны. Когда ребёнок видит пару частей, ему проще назвать количество точно и быстро.
</a:t>
            </a:r>
            <a:endParaRPr lang="en-US" sz="1712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Лицевая и обратная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знакомстве с цифрой 2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цифру 2 пишут слишком ломано или с острыми углами. Из-за этого она становится похожей на другую линию и труднее читается.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цифру 2 со словом «две» или «двое». Слово называют, а цифру записывают; это разные вещи, хоть и связаны между собой.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начинают писать снизу или ведут линию в неверном порядке. Если помнить движение сверху вниз и понизу, цифра получается аккуратной.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сравнивать свою запись с образцом и проговаривать вслух: «один, ещё один, получилось два». Так рука и голова работают дружно.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число 2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в каких ситуациях ребёнок чаще всего видит число два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показывает, что предметов или единиц ровно два. Оно помогает считать пары, быстро сравнивать количество и не теряться в простых заданиях.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— это знак для записи числа два. Её нужно узнавать в учебнике, тетради и на доске, чтобы сразу понимать условие и ответ.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идёт после 1 и перед 3. Оно состоит из 1 и 1, поэтому удобно как первый пример сложения без сложностей.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— первый шаг к счёту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встречается в парах, играх, задачах и повседневных вещах. Если уверенно узнавать цифру 2 и понимать число два, дальше в математике будет гораздо спокойнее.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2026-05-20T14:47:41Z</dcterms:created>
  <dcterms:modified xsi:type="dcterms:W3CDTF">2026-05-20T14:47:41Z</dcterms:modified>
</cp:coreProperties>
</file>