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берег голову в бою и помогал выжить в опасном мире.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шлем: как он защищал человека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простой шапки к надёжной защите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спасались кожаными и войлочными шапками, а потом научились делать крепкие шлемы из металла. Мастера искали форму, которая защищает голову и не мешает видеть, слышать и двигаться.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делали древние шлемы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войлок — первые помощники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шлемы были мягкими и лёгкими. Их делали из кожи, войлока и меха, чтобы смягчить удар и защитить от холода. Такие головные уборы не блестели, зато помогали в пути и в бою.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стал крепче дерева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мастера начали использовать бронзу и железо. Металл нагревали в огне, а затем выковывали молотом нужную форму. Такой шлем уже мог выдержать сильный удар и выглядел очень внушительно.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тоже было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шлем не натирал и не бил по голове, внутрь добавляли мягкую подкладку. Снаружи оставались заклёпки и ремешки, а внутри — удобное место для головы. Именно такие детали делают находку особенно похожей на настоящий боевой шлем.
</a:t>
            </a:r>
            <a:endParaRPr lang="en-US" sz="149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был нужен шлем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надевали воины, которые первыми выходили навстречу опасности. Он помогал пережить удар меча, копья или стрелы и не давал голове остаться без защиты.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был нужен стражникам и правителям, когда приходилось охранять город, путь или лагерь. Даже один точный удар мог стать опасным, поэтому защита головы была очень важной.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полезен шлем был для тех, кто стоял в первом ряду. Там опасность была ближе всего, а без крепкой защиты человек быстро мог получить тяжёлую рану.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шлем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шлем закрывал почти всё лицо и делал воина похожим на героя из древней легенды. Такой вид сразу показывал: перед нами человек, готовый к бою.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узкие отверстия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глаз оставляли небольшие прорези, чтобы воин мог видеть дорогу и врага. При этом лицо оставалось хорошо защищённым от стрел и случайных ударов.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важных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Коринфские и халькидские шлемы прикрывали лоб, нос и щёки. Это помогало защитить самые уязвимые части головы, не делая шлем слишком неудобным.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шлем: прочный и удобный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шлемы делали из железа или бронзы, поэтому они получались крепкими и надёжными. Округлая форма помогала лучше принимать удар и защищать голову солдата.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шлема часто были защита для щёк и затылка, а также прочные крепления. Это было удобно для строя: солдат должен был быстро двигаться и не терять защиту в бою.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степей нужен был шлем, который не мешает быстро ехать верхом. Поэтому его делали легче, чем тяжёлые шлемы оседлых воинов.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Шлемы скифов и кочевников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шлемов использовали бронзу и железо, а иногда добавляли кожаные детали. Материалы подбирали так, чтобы защита оставалась прочной, но не слишком тяжёлой.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шлем был удобен в долгих переходах. Он помогал не уставать и сохранять свободу движений в дороге, на охоте и в сражении.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шлемов у разных народов степи отличалась, потому что условия жизни тоже были разными. Один и тот же предмет должен был служить и в пути, и в бою.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 было на настоящих боевых шлемах викингов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археологические данные о шлемах викингов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важный факт: рога придумали позже в рисунках и сказках. Настоящий шлем викинга был проще, прочнее и часто имел носовую пластину для защиты лица.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 делал шлем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Нагрев металла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разогревал заготовку в огне, чтобы металл стал мягче и податливее. Без этого придать нужную форму было бы почти невозможно.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Ковка молотом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мастер бил по металлу молотом, пока он не начинал напоминать купол шлема. Здесь требовались сила, глазомер и терпение.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была готова, мастер закреплял заклёпки, ремни и подкладку. Эти детали делали шлем не только прочным, но и удобным.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готового шлема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шлем примеряли и подгоняли, чтобы он сидел надёжно. Если он был слишком тяжёлым или тесным, воину было бы трудно сражаться.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шлем защищал голову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время удара твёрдый металл принимал силу на себя и распределял её по поверхности. Так лоб, щёки и затылок получали меньше повреждений.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Внутренняя подкладка смягчала толчок и помогала шлему сидеть плотнее. Благодаря этому воин чувствовал себя увереннее и мог дольше держаться в бою.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Гребни, узоры и фигурки животных делали шлем заметным издалека и помогали сразу понять, кто перед тобой — простой воин или человек высокого положения.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парадных шлемах мастера часто размещали знаки власти, чтобы показать силу и почёт владельца. Такой шлем мог говорить о человеке почти так же громко, как его поступки.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не всегда были только для красоты. Они помогали выделиться на поле боя и поднимали боевой дух, словно говорили: «Этот воин идёт уверенно!»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был владелец, тем наряднее мог выглядеть его шлем. Поэтому у вождей и царей шлем иногда становился настоящим символом достоинства и славы.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на древних шлемах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входило в доспехи воина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принимал на себя удары и закрывал воина спереди. Вместе со шлемом он помогал защитить самые уязвимые части тела в бою.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оберегал голову от меча, стрелы и камня. Без него даже один точный удар мог стать очень опасным, поэтому его берегли особенно тщательно.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Наручи и поножи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Наручи защищали руки, а поножи — ноги. Эти детали доспеха помогали воину двигаться и сражаться, не боясь случайных ранений.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закрывал грудь и спину. Он был важной частью защиты, потому что помогал сохранить тело в целости, когда бой становился особенно напряжённым.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археологи находят древние шлемы
</a:t>
            </a:r>
            <a:endParaRPr lang="en-US" sz="315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ищут шлемы там, где когда-то жили и сражались люди: в курганах, крепостях и на полях древних битв. Даже маленький обломок может подсказать возраст находки.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форме, металлу и следам на поверхности учёные узнают, как шлем был сделан и кем мог использоваться. Ржавчина и вмятины помогают прочитать его длинную историю.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шлемы менялись со временем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простые шлемы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защиту делали из кожи, войлока и меха. Такие шлемы были легче и проще, но уже помогали беречь голову.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шлемы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мастера стали использовать бронзу и железо. Шлемы стали прочнее и лучше защищали от оружия, но их всё ещё старались делать удобными.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улучшения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оружие становилось опаснее, шлемы тоже менялись: появлялись новые формы, дополнительные пластины и более надёжная защита лица и шеи.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греческие шлемы с чёткой формой и римские шлемы с защитой для щёк и шеи. Они помогают представить, как выглядели воины давних времён.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шлемы сохранились почти целыми, а другие дошли до нас лишь фрагментами. Даже кусочки металла важны, потому что рассказывают о мастерстве древних кузнецов.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шлемы тоже входят в такие коллекции. Каждый найденный шлем похож на маленького свидетеля прошлого: молчит, но очень много знает.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находки древних шлемов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в мифах и сказаниях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сказаниях шлем нередко делает героя смелее и сильнее. Он может быть сияющим, золотым или необычным, словно пришёл из волшебного мира.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богов, царей и героев шлем часто связан с властью и почётом. Такой предмет показывает, что его владелец не простой человек, а очень важная персона.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храбрости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любят изображать шлем рядом с подвигами и опасными испытаниями. Он напоминает, что настоящий герой не только силён, но и умеет защищать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музейной витрине шлем стоит как настоящий герой тихого времени. Рядом обычно лежат щит, меч и другие находки, чтобы посетитель сразу увидел полный образ воина. Небольшая подпись помогает понять, сколько лет экспонату и откуда он появился.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с историей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старого шлема часто заметны потемнение, царапины и следы ржавчины. Эти мелкие детали делают его особенно интересным, потому что показывают, как долго он был спрятан под землёй и сколько веков прошло до встречи с людьми.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времени на металле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древний шлем выглядит в музее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шлема можно понять, к какому народу он относился и для какой войны был создан. Узкий, округлый или высокий шлем многое говорит о привычках своего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подсказывает, насколько богатым был владелец и какие знания имели мастера. Бронза, железо или кожа помогают учёным узнать уровень развития ремесла.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вмятины и следы ремонта рассказывают о жизни хозяина. Иногда по одному шлему можно узнать больше, чем по целому длинному рассказу.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одному шлему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прежде всего защищал голову, а значит спасал воина от самых опасных ударов. Именно поэтому шлем был одной из самых важных частей доспеха.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древнего шлема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делали так, чтобы он был крепким, но не слишком тяжёлым. Воину нужно было видеть, слышать и быстро двигаться, а не носить на голове камень.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шлема менялась вместе с оружием и обычаями разных народов. Это показывает, что люди умели приспосабливаться и находить новые решения.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мог быть и защитой, и знаком важности, и произведением мастерства. В одном предмете соединились польза, красота и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шлем: маленький предмет с большой историей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шлем кажется небольшим, но он рассказывает о смелости, труде и умении людей защищать себя. По нему мы узнаём о воинах, мастерах и далёком прошлом.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2026-05-21T08:06:32Z</dcterms:created>
  <dcterms:modified xsi:type="dcterms:W3CDTF">2026-05-21T08:06:32Z</dcterms:modified>
</cp:coreProperties>
</file>