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Пифагора: одна из главных идей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связывает стороны прямоугольного треугольника и помогает находить длины без измерений.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8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Прямоугольные треугольники попадаются в задачах, чертежах, на картах и при измерениях. Теорема Пифагора позволяет вычислять неизвестные стороны, проверять построения и находить диагонали.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и его элементы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— это треугольник с одним углом 90°. Именно этот прямой угол задаёт всю логику дальнейших вычислений и позволяет применить специальное соотношение.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Стороны, образующие прямой угол, называют катетами. Обычно их обозначают буквами a и b, чтобы было удобно подставлять значения в формулы и не путаться в обозначениях.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напротив прямого угла называется гипотенузой. Она всегда длиннее любого катета, поэтому в решениях можно ориентироваться, какая сторона должна получаться самой большой.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 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буквы и значки используют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катеты часто подписывают буквами a и b, а гипотенузу — буквой c. У прямого угла ставят маленький квадрат или значок 90°, чтобы было видно, что треугольник прямоугольный.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для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решения обычно выделяют именно a², b² и c²: квадраты катетов складываются, а получается квадрат гипотенузы. Эти обозначения помогают записывать формулу аккуратно и без ошибок в подстановке.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c² = a² + b² связывает катеты и гипотенузу в прямоугольном треугольнике и позволяет находить неизвестную сторону по двум известным.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класс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теорема Пифагора становится рабочим инструментом для решения геометрических задач.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основного общего образования (математика), тема изучается в 8 классе.
</a:t>
            </a:r>
            <a:endParaRPr lang="en-US" sz="10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применения теоремы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решения задач на прямоугольные треугольники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9278"/>
            <a:ext cx="4663800" cy="18449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методов решения задач по теореме Пифагора.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формула работает и «вперёд», и «назад», но только если треугольник прямоугольный.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одним и тем же соотношениям можно находить неизвестную сторону или проверять готовый ответ, если выполнен признак прямоугольного треугольника.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пифагоровых троек из школьного курса математики.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Пифагоровы тройки как готовые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тройки полезны тем, что позволяют быстро проверить вычисления без долгих промежуточных расчётов.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каждой тройке подобраны так, что квадрат гипотенузы равен сумме квадратов катетов, поэтому равенство выполняется сразу.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катеты 3 см и 4 см, то 3² + 4² = 25, а значит гипотенуза 5 см.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гипотенуза равна этому числу при катетах 3 см и 4 см.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применения теоремы Пифагора.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катета по гипотенузе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извлекают корень: b = 12 см. Такой шаг показывает обратное применение формулы и помогает получать длины без дополнительного построения.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гипотенуза и один катет, теорему применяют наоборот: сначала находят, чему равен квадрат второго катета. Это удобно, если прямую длину измерить сложно.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c = 13 см и a = 5 см: b² = c² − a² = 13² − 5² = 169 − 25 = 144. Здесь важно не перепутать, какой член вычитается.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прямоугольника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прямоугольника соединяет противоположные вершины и делит фигуру на два прямоугольных треугольника с общими катетами, равными сторонам прямоугольника: 6 и 8 см.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катеты 6 и 8, то по теореме Пифагора квадрат диагонали равен 6² + 8² = 36 + 64 = 100, значит диагональ равна 10 см. На рисунке покажите прямоугольник с диагональю и подписями сторон.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 по условию пифагоровой тройки 5–12–13 (теоретические данные), без внешних источников.
</a:t>
            </a:r>
            <a:endParaRPr lang="en-US" sz="78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сторон в пифагоровой тройке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видно: сумма квадратов катетов (25 и 144) дает квадрат гипотенузы 169. Это наглядный способ проверить правильность вычислений без громоздких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5² + 12² = 13², гипотенуза в тройке 5–12–13 действительно оказывается самой длинной стороной, а формула выполняется точно.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историческая справка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 век до н. э.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названа в честь Пифагора — древнегреческого математика, жившего примерно в VI веке до н. э. Ее связывают с развитием идей о геометрических соотношениях.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Вавилон (задолго до Пифагора)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числовые соотношения встречались в Вавилоне задолго до Пифагора. Их использовали при практических расчетах, связанных с построениями и разметкой.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(задолго до Пифагора)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Египте применяли знания для создания прямых углов и геометрической разметки. Такие навыки были полезны при строительстве и в работе с участками земли.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теорема Пифагора встречается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применяют, когда нужно найти расстояние в прямоугольной системе: через прямоугольные треугольники и их катеты.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752996"/>
            <a:ext cx="4339200" cy="204835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задачи, где помогает формула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логика решений: в задаче выделяются прямоугольный треугольник и его катеты, после чего диагональ (гипотенуза) находится через теорему Пифагора.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превращает измерение «по линейке» в вычисление по известным сторонам, а значит помогает решать практические ситуации быстрее и точнее.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типы задач по теме теоремы Пифагора (обобщение).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координатной плоскостью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координат как катеты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заданы координатами, разность абсцисс образует один катет, а разность ординат — второй. Тогда прямой угол появляется автоматически, потому что направления осей перпендикулярны.
</a:t>
            </a:r>
            <a:endParaRPr lang="en-US" sz="1187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как гипотенуза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того как катеты определены, расстояние между точками становится гипотенузой. Это позволяет переходить от геометрии к вычислениям с числами и формулами в алгебре.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подход для разных задач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формула работает и на чертеже, и в координатах. Поэтому теорема Пифагора полезна не только в геометрических задачах, но и в задачах на вычисление расстояний.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9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порядок решения по школьному алгоритму (обобщение для задач 8 класса), без внешних данных.
</a:t>
            </a:r>
            <a:endParaRPr lang="en-US" sz="693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ошибки, действуйте по шагам: сначала убедитесь, что треугольник прямоугольный, затем отделите катеты от гипотенузы и только после этого применяйте формулу.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порядок помогает не перепутать стороны, правильно выполнить возведение в квадрат и обязательно проверить, что гипотенуза получилась наибольшей стороной.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решении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первых ошибок — перепутать катеты и гипотенузу. Если обозначить «не ту» сторону как c, то равенство a² + b² = c² не сойдется и решение придется переделывать.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частая проблема — забыть извлечь квадратный корень после нахождения c² или неизвестного катета. В результате ответ получится «квадратом длины», а не самой длиной в сантиметрах или метрах.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выполняйте проверку: гипотенуза должна быть самой длинной стороной прямоугольного треугольника. Если это не так, значит где-то допущена арифметическая или смысловая ошибка.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использовать теорему для треугольника без прямого угла. Теорема работает только для прямоугольных треугольников, поэтому сначала найдите, где 90° в условии.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 теме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подтверждает, что теорема Пифагора работает на конкретных числах. Он также помогает тренировать проверку готового ответа: если получаются разные квадраты, значит условие или расчеты неверны.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прямоугольный треугольник с катетами 9 см и 12 см и гипотенузой 15 см. Проверка: 9² + 12² = 81 + 144 = 225, а 15² = 225 — равенство выполнено.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— универсальный инструмент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— одно из самых важных правил геометрии для 8 класса. Она связывает стороны прямоугольного треугольника, помогает находить неизвестные длины, проверять построения и решать практические задачи.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2026-05-12T02:55:49Z</dcterms:created>
  <dcterms:modified xsi:type="dcterms:W3CDTF">2026-05-12T02:55:49Z</dcterms:modified>
</cp:coreProperties>
</file>