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78" y="0"/>
            <a:ext cx="2966844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Нью-Йорк через слова, места и яркие городские символы.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York City: знакомство с городом на уроке английского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часто встречается в учебных текстах, фильмах и на картах. Он помогает повторить лексику о городе, транспорте, зданиях и направлениях, а знакомые названия легко запоминаются: Broadway, Central Park, Times Square, Wall Street.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New York City удобно изучать на английском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boroughs Нью-Йорка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borough Нью-Йорка: здесь стоят небоскрёбы, проходят туристические маршруты и сосредоточены главные символы города, которые часто видят на фотографиях и в учебных текстах.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Manhattan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Staten Island запоминается парком, видом на гавань и поездкой на ferry. Слово borough значит «район города», поэтому его важно узнавать в английских текстах о Нью-Йорке.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Staten Island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Bronx часто связывают с бейсболом, Bronx Zoo и зелёными пространствами. Этот borough помогает увидеть, что Нью-Йорк — не только центр с небоскрёбами, но и большой жилой город.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Bronx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Queens известен многонациональными кварталами, разными кухнями и большими жилыми районами. В текстах о Нью-Йорке он показывает, насколько город разнообразен по культуре и людям.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Queens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район ассоциируется с Brooklyn Bridge, набережными, уличным искусством и более спокойной городской атмосферой. Здесь легко заметить сочетание старой застройки и современной жизни.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сильно различаются районы по численности жителей и как легко запомнить их названия.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 — самый населённый borough, а Staten Island — самый маленький по численности. Остальные районы тоже заметно отличаются друг от друга.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boroughs Нью-Йорка, справочные данные (примерно 2020-е гг.)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пяти boroughs Нью-Йорка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Manhattan часто первым появляется в рассказах о Нью-Йорке: именно здесь находятся высокие здания, оживлённые улицы и места, которые школьники узнают по фотографиям. Его силуэт особенно заметен на панорамах города и в вечернем свете.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узнают сразу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районе соседствуют деловые кварталы, крупные магазины, театры и парки. На небольшой территории можно увидеть и шумные проспекты, и спокойные зелёные зоны, поэтому Manhattan хорошо передаёт контраст большого города.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театры и парк рядом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Square, Central Park, Empire State Building и Broadway находятся именно здесь, поэтому Manhattan кажется сердцем Нью-Йорка. На изображении легко показать высокие дома, реку Hudson River и огни города вечером.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 одном острове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Manhattan: центр города и его узнаваемый силуэт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Square: место огней, экранов и рекламы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Знаковое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 находится на пересечении Broadway и Seventh Avenue. Это место сразу узнаётся по плотному потоку людей, ярким вывескам и ощущению постоянного движения в центре города.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на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новогоднюю ночь на Times Square проходит знаменитый ball drop. Это событие знают во всём мире, и оно помогает показать, как одно место становится символом праздника и города.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 магазины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работают theaters, магазины и места для отдыха, поэтому площадь живёт и днём, и вечером. Слова square, lights, screens и theater хорошо описывают эту городскую сцену.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экраны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много больших экранов, billboards и световых надписей. Именно поэтому площадь выглядит очень ярко и часто попадает в учебные материалы, открытки и фотографии Нью-Йорка.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5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Park: зелёное место в большом городе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949313" y="1389475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 центре Manhattan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949313" y="1668500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Park расположен в Manhattan и занимает большую территорию среди плотной городской застройки. Он показывает, что даже в мегаполисе есть место для природы, отдыха и спокойных прогулок.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949313" y="5794550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для отдыха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949313" y="6073575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Park подходит для спорта, тихого отдыха и встреч с друзьями. Для урока он полезен тем, что соединяет тему города с лексикой о природе и свободном времени.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949313" y="4693281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небоскрёбами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949313" y="4972306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особенно выразительно смотрятся деревья, вода и высокие здания на заднем плане. Такой вид помогает понять, почему Central Park так важен для образа Нью-Йорка.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949313" y="35920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дорожки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949313" y="3871038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lakes, paths, bridges, playgrounds и lawns, поэтому парк удобно описывать с помощью простой лексики. Эти слова часто встречаются в текстах о городских парках и прогулках.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949313" y="2490744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активности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949313" y="2769769"/>
            <a:ext cx="5114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гуляют, бегают, катаются на велосипедах и устраивают семейные пикники. Такие занятия помогают связать английские слова с реальной жизнью и повседневными действиями.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reference facts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Нью-Йорка и их значение
</a:t>
            </a:r>
            <a:endParaRPr lang="en-US" sz="278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известные места Нью-Йорка по их роли и тому, как они помогают узнавать город на фото и в английских названиях.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места своя роль: символ, природа, транспортная связь или культура. Вместе они формируют узнаваемый образ Нью-Йорка.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Statue of Liberty и Ellis Island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Liberty Island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стоит на Liberty Island у входа в гавань. Отсюда его видят многие пассажиры, прибывающие в город по воде.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Ellis Island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находится Ellis Island, через который в конце XIX — начале XX века прошли миллионы иммигрантов, приехавших в Америку.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была подарена США Францией и стала одним из самых известных символов Нью-Йорка и всей страны.
</a:t>
            </a:r>
            <a:endParaRPr lang="en-US" sz="17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 знакомится с Нью-Йорком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короткого маршрута по городу, который связывает главные места и транспортные переходы.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52625"/>
            <a:ext cx="316800" cy="28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0738" y="3671175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31525"/>
            <a:ext cx="316800" cy="281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Brooklyn Bridge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 Bridge открыли в 1883 году, и он сразу стал важной связью между Manhattan и Brooklyn. Сегодня мост воспринимается как символ города и его инженерной истории.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мосту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мосту проходят cars, bicycles and pedestrians, поэтому он работает не только как достопримечательность, но и как реальный городской маршрут. Это удобно для прогулок и поездок.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 видом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walk по мосту можно увидеть East River, набережные и высокие здания Manhattan. Такой маршрут помогает почувствовать масштаб Нью-Йорка и запомнить слово view.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открытки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 Bridge часто попадает в фотографии, потому что его башни и тросы легко узнаются. Для туристов это одно из самых photogenic мест Нью-Йорка.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который соединяет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городе часто встречается слово connecting, потому что мост соединяет два крупных района. Так ученикам легче понять, как мосты помогают жизни большого города.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2874" y="1235525"/>
            <a:ext cx="3678750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Metropolitan Museum of Art, или The Met, часто показывают на фото как большое здание с торжественным входом. Внутри хранятся произведения искусства из разных стран и эпох. Для урока это хороший пример слова museum в реальном контексте.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Met: искусство разных эпох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Museum of Natural History легко узнать по большим залам и экспонатам, связанным с природой, животными и Вселенной. Здесь особенно впечатляют скелеты динозавров и научные коллекции. Такое место помогает связать английские слова с темами science и history.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of Natural History: динозавры и космос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of Modern Art, или MoMA, ассоциируется с modern art, яркими залами и необычными работами художников. На изображении этот музей часто выглядит как спокойное городское пространство, где искусство становится частью повседневной жизни Нью-Йорка.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MoMA: современное искусство в городе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музея, с которыми знакомится Нью-Йорк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города нет одного единственного символа: внимание распределяется между яркими улицами, парком, мостом и музеями.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места сосредоточены в Manhattan, но культурные и природные объекты заметны почти так же сильно.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ключевым объектам темы New York City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Нью-Йорка чаще всего запоминаются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Broadway и театральная жизнь Нью-Йорка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Broadway известен не только как длинная улица, но и как место, где сосредоточена театральная жизнь города. Здесь легко увидеть афиши, очереди и вечернюю городскую суету.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улица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Broadway делает урок практичным: слова theater, show и performance встречаются в реальной жизни, а не только в учебнике. Так проще говорить о городе по-английски.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английским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вечерний спектакль, район наполняется зрителями и огнями. Это помогает показать, что Нью-Йорк живёт не только днём, но и после заката.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вечером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Broadway идут musicals, plays and shows, поэтому он подходит для знакомства с театральной лексикой. Ученики запоминают слова performance, stage и ticket через живой городской пример.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Мюзиклы и спектакли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Нью-Йорка за пределами Manhattan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 ассоциируется со street art, небольшими кафе и набережными, где приятно гулять. Этот borough показывает творческую сторону Нью-Йорка и помогает выучить слово neighborhood.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Brooklyn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Queens известен многонациональными кварталами и крупными спортивными аренами. Здесь особенно заметно культурное разнообразие города, поэтому район часто связывают со словом culture.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Queens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Bronx напоминает о бейсболе, зоопарке и зелёных зонах. Он помогает увидеть другую сторону Нью-Йорка, где важны не только здания, но и park, stadium и природа.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Bronx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Staten Island ценят за парк, вид на гавань и более спокойную атмосферу. Этот borough показывает, что у Нью-Йорка есть разные темпы жизни и разные waterfront-пейзажи.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Staten Island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сведения о городском транспорте Нью-Йорка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в Нью-Йорке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запомнить, какой транспорт подходит для разных маршрутов и ситуаций.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Subway остаётся самым универсальным вариантом, а ferry помогает увидеть город с воды. Остальные виды транспорта удобны для более коротких или прямых поездок.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York in films, cartoons and photos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Нью-Йорк часто узнают по силуэту Manhattan, высоким зданиям и мостам. Даже без названия города зритель понимает, где происходит действие.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Bridges, fire escapes и Statue of Liberty помогают собрать образ Нью-Йорка в один кадр. Эти элементы часто используются, чтобы быстро показать атмосферу города.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Square, рекламные щиты и огни делают кадр легко узнаваемым. Такая картинка часто появляется в клипах, открытках и туристических подборках.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такси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 taxis стали одним из самых привычных визуальных символов. Они сразу создают ощущение большого и очень оживлённого города с постоянным движением.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школьникам особенно запоминаются яркие символы города и места, где можно увидеть его сверху или почувствовать ритм улиц.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впечатления от видов и известных мест, а транспорт и музеи дополняют образ города.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New York City и интересам школьников
</a:t>
            </a:r>
            <a:endParaRPr lang="en-US" sz="118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Нью-Йорк интересным для 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важно для рассказа о городе: оно помогает связать слово borough с картой Нью-Йорка и составить простой английский маршрут по районам.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справочные сведения о New York City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boroughs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New York City и помогают запомнить, что город состоит из разных районов с собственным характером.
</a:t>
            </a:r>
            <a:endParaRPr lang="en-US" sz="3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запоминается сочетанием знаменитых мест, разных районов и удобного городского ритма. Именно поэтому его названия, виды транспорта и достопримечательности так хорошо подходят для урока английского.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York City: что мы запомнили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2026-05-30T18:53:20Z</dcterms:created>
  <dcterms:modified xsi:type="dcterms:W3CDTF">2026-05-30T18:53:20Z</dcterms:modified>
</cp:coreProperties>
</file>