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каждый день даёт силы, бодрость и хорошее настроение.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питание: еда, которая помогает расти, учиться и играть
</a:t>
            </a:r>
            <a:endParaRPr lang="en-US" sz="26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— ежедневная помощь для роста и энергии
</a:t>
            </a:r>
            <a:endParaRPr lang="en-US" sz="2546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Организму нужна еда каждый день, как батарейка для дел и роста. Регулярные приёмы пищи помогают детям не уставать, легче учиться и не тянуться к сладкому от сильного голода.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1102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полезный рацион
</a:t>
            </a:r>
            <a:endParaRPr lang="en-US" sz="232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снабжают организм витаминами, водой и клетчаткой. Они помогают пищеварению, поддерживают здоровье и делают тарелку яркой, как маленький праздник.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кефир, йогурт, творог и сыр помогают костям и зубам становиться крепкими. Их удобно есть дома, а некоторые можно взять с собой.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рыба, яйца и бобовые нужны, чтобы тело росло и становилось сильнее. Они помогают мышцам, а ещё делают обед более сытным и полезным.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организму работать, а горлу не пересыхать. Она лучше утоляет жажду, чем сладкие напитки, и подходит в любое время дня.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 и злаки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Гречка, овсянка, рис, хлеб и другие злаки дают энергию для уроков, игр и прогулок. Такие продукты помогают дольше оставаться сытым и собранным.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каждый день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яблоки, огурцы, капуста, бананы и ягоды выглядят весело и аппетитно. За разными цветами скрываются разные полезные вещества, которые нужны организму каждый день.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для живота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овощах и фруктах есть клетчатка. Она помогает животу работать спокойно и без капризов. Поэтому такие продукты особенно полезны в обычном ежедневном меню.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Витаминный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 помогают получать витамины из еды, а не только из упаковки. Чем разнообразнее выбор, тем больше полезных веществ получает ребёнок без лишних сложностей.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 или овощ можно добавить к завтраку, обеду или перекусу. Это не требует волшебства: достаточно положить на тарелку что-то свежее и полезное.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Сытный завтрак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утром помогает не проголодаться слишком быстро. Она даёт спокойную, ровную энергию, поэтому на уроках проще сидеть, слушать и не мечтать о печенье каждую минуту.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злаки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Гречка, овсянка, рис и другие злаки подходят для обычного дня. Они помогают поддерживать силы для учёбы, игр и прогулок, не перегружая желудок.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макароны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Цельнозерновой хлеб и макароны из твёрдых сортов тоже помогают насытиться. Они хорошо сочетаются с овощами, сыром, рыбой или мясом и делают приём пищи полноценным.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булочка не заменяет обед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Булочка может быть вкусной, но она не даёт такой же сытости, как настоящая еда. После неё голод возвращается быстро, словно он заглянул и тут же передумал уходить.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хлеб и злаки дают силу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 для крепости костей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кефир, йогурт, творог и сыр помогают костям и зубам быть крепкими. Эти продукты особенно полезны в детском возрасте, когда организм активно растёт.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 лишнего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лучше подходят простые варианты без большого количества сахара. Так молочные продукты остаются полезными и не превращаются в десерт, который хочется есть без остановки.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дома и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 и йогурт можно есть дома или взять в небольшом контейнере. Это удобно, если нужен лёгкий перекус после школы или перед прогулкой.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полезный обед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выбора блюд для сбалансированного обеда.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7189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перед школой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или омлет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Сытный завтрак помогает проснуться и быстрее включиться в учебный день. Каша или омлет дают энергию, чтобы на первых уроках не зевать как сонный котёнок.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 или йогурт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 и йогурт дают белок и хорошо подходят утром. Лучше выбирать простые варианты без лишнего сахара, чтобы завтрак был полезным и не слишком сладким.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 в 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банан или другой фрукт делает завтрак более разнообразным. Он добавляет свежий вкус, помогает получить витамины и превращает утро в более бодрое.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завтрака хуже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утром не поесть, быстрее появляются слабость, сонливость и желание срочно найти что-нибудь сладкое. Такой старт дня мешает учиться и слушать внимательно.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Бутерброд с сыром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бутерброд с сыром удобно приготовить дома. Он помогает дольше сохранять сытость и лучше подходит для утреннего ритма, чем пустой желудок и грустный взгляд.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перекус на перемене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Фруктовый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или банан хорошо подходят для перемены. Они помогают утолить голод, не перегружают желудок и поддерживают силы до обеда без лишней суеты.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молочная порция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Кусочек сыра или несладкий йогурт дают больше сытости, чем сладкий батончик. Такой перекус удобно взять с собой и спокойно съесть между уроками.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хрустящие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Хлебец или немного орехов в маленькой порции помогают дождаться следующего приёма пищи. Главное — не переусердствовать, чтобы перекус остался полезным, а не очень громким.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оставить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Чипсы, конфеты и сладкие батончики быстро съедаются, но голод возвращается почти сразу. После них часто хочется пить и снова искать что-нибудь вкусное.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вместо сладких напитков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организму работать и поддерживает хорошее самочувствие. Она нужна и дома, и в школе, и на прогулке, даже если день очень занятой.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утоляет жажду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 часто содержат много сахара и не спасают от жажды надолго. После них пить хочется снова, а стакан воды справляется спокойно и честно.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— это понятный и полезный вариант без лишних добавок. Её удобно пить в любое время, и она не спорит с обедом и перекусом.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Сладкое: понемногу и не каждый день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обычная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завтрака, обеда или полдника сладкое уже не нужно как срочная помощь. Когда организм сыт, проще остановиться на небольшой порции угощения.
</a:t>
            </a:r>
            <a:endParaRPr lang="en-US" sz="173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прячется не только в конфетах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есть в печенье, сладких йогуртах, соках и газировке. Поэтому вкусный продукт не всегда бывает полезным для каждого дня.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— как редкое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сладкого немного и не каждый день, зубы и аппетит страдают меньше. Тогда полезная еда остаётся главной, а сладость — приятным бонусом.
</a:t>
            </a:r>
            <a:endParaRPr lang="en-US" sz="1735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жир нужны, но в меру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— достаточно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жиры нужны организму, но совсем в небольшом количестве. Они помогают пище быть вкусной, однако избыток быстро делает рацион слишком тяжёлым.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Чипсы, колбаса и фастфуд содержат много соли и жира. Такие продукты лучше оставлять для редких случаев, а не ставить на каждый обед.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еда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Суп, запечённые блюда, овощи и простые каши обычно легче для живота. Они помогают наесться без ощущения тяжести и лишней жажды после еды.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можно сделать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тоже бывает вкусной: достаточно аккуратно готовить, добавлять овощи и выбирать простые продукты. Так организм получает нужное, а не лишнее.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еду в магазине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продукт по простым шагам: срок годности, состав и количество сахара, соли и добавок.
</a:t>
            </a:r>
            <a:endParaRPr lang="en-US" sz="9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без больших перерывов
</a:t>
            </a:r>
            <a:endParaRPr lang="en-US" sz="235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542125" y="1205100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завтрака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начать день спокойно и не думать о еде уже на первом уроке. После него легче слушать, писать и отвечать у доски.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42125" y="1886896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завтрак поддерживает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перекус между уроками помогает не становиться слишком голодным к обеду. Так легче сохранить хорошее настроение и терпение.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42125" y="2568712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восполняет энергию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даёт организму основную силу на вторую половину дня. После него меньше тянет к случайным сладостям и большому количеству еды вечером.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42125" y="3250518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Полдник спасает от сильного голода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 ужина ещё далеко, полезный полдник помогает не переедать. Небольшая еда в нужное время работает лучше, чем очень большой перерыв.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542125" y="3932343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завершает день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лучше делать лёгким и не слишком поздним. Тогда организм отдыхает без тяжести, а ночь проходит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чистая еда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с мылом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 руки нужно мыть с мылом, особенно после улицы и игр. Это простое действие помогает микробам не попасть в рот вместе с едой.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фрукты и овощи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 тоже надо хорошо мыть под водой. Даже самая красивая морковка или яблоко должны быть чистыми, прежде чем попадут на тарелку.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контейнере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Ланчбокс, ложка и бутылка должны быть чистыми и сухими. Тогда еда дольше остаётся свежей, а неприятные запахи не появляются без приглашения.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самочувствии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чисто, животу спокойнее, а самочувствие лучше. Такие привычки очень простые, но они каждый день помогают здоровью.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еда помогает учёбе и играм
</a:t>
            </a:r>
            <a:endParaRPr lang="en-US" sz="295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завтрак помогает вниманию и памяти. После него легче сосредоточиться на уроках, слушать учителя и не забывать важные задания уже через пять минут.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Дольше хватит сил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Сытный обед поддерживает энергию до конца дня. Благодаря ему проще выполнять домашние задания, ходить на кружки и не чувствовать себя «как севшая батарейка».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не перегреваться и не уставать слишком быстро на физкультуре, прогулке и в подвижных играх. Организму проще двигаться, когда он не хочет пить.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еда и питьё подобраны правильно, день проходит ровнее. Ребёнку легче играть, общаться и радоваться делам, потому что голод и жажда не мешают.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очень захотелось сладкого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понять: сначала еда по режиму, потом — полезная замена, и только затем небольшое угощение.
</a:t>
            </a:r>
            <a:endParaRPr lang="en-US" sz="8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тарелка дома и в школе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— овощи и 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 тарелке появляется цвет, хруст и свежесть. Овощи и фрукты помогают получать витамины, клетчатку и делают обед или ужин более интересным.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белковая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Курица, рыба, яйцо, творог или бобовые помогают расти и становиться сильнее. Эта часть тарелки особенно важна для школьника, который много двигается и учится.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сытная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хлеб, картофель или макароны дают энергию для уроков, прогулок и игр. Без них тарелка была бы слишком лёгкой и быстро оставляла бы голод.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порций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ребёнку получать витамины, клетчатку и меньше тянуться к случайным сладостям. Овощи и фрукты удобно распределять по всем приёмам пищи.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овощей и фруктов в день рекомендуют включать в рацион, чтобы питание было более разнообразным и полезным.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(WHO): рекомендации по потреблению овощей и фруктов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— это просто и полезно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выбирать разнообразную еду, пить воду и есть по режиму, организм благодарит бодростью. Полезные привычки помогают расти, учиться и играть с удовольствием.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2026-05-25T19:59:25Z</dcterms:created>
  <dcterms:modified xsi:type="dcterms:W3CDTF">2026-05-25T19:59:25Z</dcterms:modified>
</cp:coreProperties>
</file>