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с go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go в разных контекстах.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go встречается так часто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помогает понимать учебные тексты, фильмы и диалоги. С частицами он образует устойчивые выражения, которые звучат естественно и часто встречаются в речи восьмиклассников.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phrasal verb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 строится из глагола и частицы: go out, go back, go on. Вместе они образуют единое значение, которое нельзя понять только по одному слову go.
</a:t>
            </a:r>
            <a:endParaRPr lang="en-US" sz="1330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может полностью изменить значение выражения. Иногда сохраняется движение, а иногда появляется переносный смысл, связанный с действием, временем, отношениями или состоянием.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разговорной английской речи такие формы звучат естественнее, чем длинные описания. Поэтому их особенно полезно узнавать в диалогах, коротких историях и школьных заданиях.
</a:t>
            </a:r>
            <a:endParaRPr lang="en-US" sz="1118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phrasal verbs с go и их значения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самые важные формы для школьного уровня.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зависит от частицы и контекста, поэтому одинаковый глагол go может передавать разные ситуации.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phrasal verbs с go.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away и go back: движение в пространстве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away
</a:t>
            </a:r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away означает уйти или уехать от места, где находится говорящий. Это одно из самых наглядных значений, потому что оно связано с реальным перемещением.
</a:t>
            </a:r>
            <a:endParaRPr lang="en-US" sz="850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bus went away from the stop. We went back home after school. Такие фразы легко представить мысленно, поэтому они хорошо запоминаются на начальном этапе.
</a:t>
            </a:r>
            <a:endParaRPr lang="en-US" sz="854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описывать повседневные действия: уход, поездку, возвращение домой. Для школьников это удобная база, с которой проще переходить к более абстрактным значениям.
</a:t>
            </a:r>
            <a:endParaRPr lang="en-US" sz="768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back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back означает вернуться туда, где человек был раньше. В предложении often помогает понять, что речь идет о возврате в прежнее место или к прежней ситуации.
</a:t>
            </a:r>
            <a:endParaRPr lang="en-US" sz="8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значений go в phrasal verbs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 одни формы описывают движение, а другие — процесс, изменение или связь между предметами.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учебных текстах встречаются значения, связанные с процессом и продолжением, а также с простым движением.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значений по списку примеров из темы урока.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out: выходить и встречаться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дома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out часто означает выйти из дома или из помещения. В этом смысле выражение описывает обычное физическое действие и встречается в повседневных инструкциях и разговорах.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Встречаться вместе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значении go out говорит о том, что люди проводят время вместе как пара. В школьных текстах это значение легко узнать по словам together, date или friends.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решает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We go out on Fridays и They have gone out together show, что смысл меняется по окружению. Слова about evening, cinema, home и friends помогают выбрать нужный перевод.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значение go on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шаг за шагом понять значение выражения в предложении.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over и go through: учеба и трудности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707350" y="2038238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over материал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over означает повторить тему, проверить работу или внимательно просмотреть детали. Это выражение часто встречается на уроках, когда нужно еще раз разобрать правила, ответы или ошибки.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11718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through ситуацию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through означает пройти через трудность, пережить непростой период или пройти процедуру. В таких случаях фраза помогает говорить не о движении, а о жизненном опыте.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30121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школы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выражения особенно удобны в учебной речи: go over rules, go over the answers, go through a difficult week. Они помогают точнее описывать уроки, проверки и сложные моменты.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up и go down: изменение показателей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35075" y="1643575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показателей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up показывает увеличение цены, температуры, уровня воды, числа или количества. В таких предложениях выражение помогает описывать изменения, которые можно измерить.
</a:t>
            </a:r>
            <a:endParaRPr lang="en-US" sz="1064" dirty="0"/>
          </a:p>
        </p:txBody>
      </p:sp>
      <p:sp>
        <p:nvSpPr>
          <p:cNvPr id="9" name="Text 2"/>
          <p:cNvSpPr txBox="1"/>
          <p:nvPr/>
        </p:nvSpPr>
        <p:spPr>
          <a:xfrm>
            <a:off x="1035075" y="2578506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показателей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down передает обратное значение — падение, уменьшение или снижение. Оно часто встречается в новостях, погодных сводках и задачах, где важны числа и сравнения.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1035075" y="3513438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Prices went up. The temperature went down. Water level went up after the rain. Такие фразы легко связать с графиками, термометром и повседневными наблюдениями.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1050"/>
            <a:ext cx="4332300" cy="1726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 контексты самых частых выражений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перевод подходит не для всех ситуаций: значение phrasal verb зависит от контекста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точного понимания нужно смотреть не только на перевод, но и на ситуацию, в которой употреблено выражение.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наиболее частым phrasal verbs с go из школьного курса английского языка.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with и go together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Подходить по стилю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with часто говорят, когда вещи хорошо сочетаются по цвету, форме или стилю. Так описывают одежду, аксессуары и предметы, которые выглядят гармонично вместе.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Сопровождать кого-то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разговорной речи go with также может означать идти вместе с кем-то или сопровождать человека. Значение становится понятным только из всего предложения.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сочетаться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together используют, когда предметы, идеи или элементы подходят друг другу логически или внешне. Это выражение удобно для описания пар, наборов и совместимости.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или 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together может означать и встречаться как пара. В этом случае смысл связан не с вещами, а с отношениями между людьми и их совместным временем.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off, go by и go ahead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707350" y="2038238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off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off имеет несколько значений: будильник может сработать, еда — испортиться, а человек — внезапно уйти от темы. В каждом случае помогает только контекст предложения.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11718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by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by чаще всего связано со временем: дни, недели и годы проходят. Это выражение особенно часто встречается, когда говорят о том, как быстро летит время.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30121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ahead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ahead используют, когда разрешают начинать действие или просят продолжать. В диалогах эта форма звучит очень естественно и часто появляется в коротких инструкциях.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полезнее всего для 8 класса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чаще всего встречаются в учебных диалогах, заданиях на чтение и коротких текстах о 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формы, связанные с разговорной речью и учебными ситуациями; именно они дают максимум пользы при первом изучении.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Приоритизация по частотности и учебной полезности для курса английского языка 8 класса.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учитель решил ещё раз спокойно разобрать новый материал, чтобы всем стало понятнее. После нескольких примеров класс уже уверенно обсуждал правила и легко отвечал на вопросы.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который повторили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занятия свет внезапно погас, и в кабинете стало темно. Учитель остановился, а ученики удивлённо посмотрели на выключатель, понимая, что что-то выключилось.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 классе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контрольной работы часы на стене казались неподвижными, но внезапно прозвенел звонок. Ребята удивились, как незаметно прошло время, хотя сначала оно тянулось очень долго.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прошло время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Мини-истории с go для запоминания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825979"/>
            <a:ext cx="4332300" cy="20578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 phrasal verbs с go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из-за лишних предлогов и буквального перевода с русского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нужно запоминать не отдельное слово, а устойчивое сочетание и проверять его смысл в предложении.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при изучении phrasal verbs с go.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значение phrasal verb в предложении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чтения помогает определить смысл go в зависимости от частицы и контекста.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21526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78677"/>
            <a:ext cx="376800" cy="301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78677"/>
            <a:ext cx="376800" cy="301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phrasal verbs с go с темами школьной программы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с go часто встречаются в заданиях про уроки, проверку знаний и школьные ситуации. Они помогают понимать инструкции, диалоги и короткие тексты на знакомые темы.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go on и go by полезны в рассказах о времени, расписании и длительности событий. Такие примеры встречаются почти в каждом учебном разделе о повседневной жизни.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изменения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up и go down помогают описывать температуру, уровень воды, цены и другие изменения. Это делает их особенно полезными в темах о природе, погоде и новостях.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досуг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out, go with и go ahead встречаются в разговорах о дружбе, встречах и совместных планах. Эти формы делают речь живой и помогают говорить естественнее.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изучения phrasal verbs с go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конкретного движения к более абстрактным значениям помогает запоминать фразы быстрее и точнее.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легче освоить буквальные значения, а затем — учебные и разговорные; так частица начинает «подсказывать» смысл.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последовательность освоения phrasal verbs с go для 8 класса.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секрет phrasal verbs с go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go становится понятным только вместе с частицей и контекстом. Если запомнить самые частые формы и учиться читать предложение целиком, значение будет определяться намного точнее и быстрее.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2026-05-31T05:35:28Z</dcterms:created>
  <dcterms:modified xsi:type="dcterms:W3CDTF">2026-05-31T05:35:28Z</dcterms:modified>
</cp:coreProperties>
</file>